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and History in English Lessons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 помогают понять язык, тексты и традиции англоязычного мира.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Культурно-исторические темы встречаются в текстах, диалогах и заданиях, поэтому помогают понять контекст, расширить словарь и увидеть связь английского языка с жизнью Великобритании, США и других стран.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Culture and History Matter in Learning English
</a:t>
            </a:r>
            <a:endParaRPr lang="en-US" sz="266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74750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794" y="1353834"/>
            <a:ext cx="258037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87404"/>
            <a:ext cx="284700" cy="2277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темы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culture, heritage и national identity помогают говорить о том, что объединяет людей, сохраняется в памяти поколений и отражается в языке, праздниках и общественных ценностях.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наследие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monument, museum, archive и museum exhibit нужна, чтобы описывать исторические места, предметы прошлого и учреждения, где хранятся подлинные свидетельства истории.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музеи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tradition, custom, festival и national holiday часто используются при рассказе о семейных и государственных событиях, а также о правилах поведения в разных странах.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ancient, historical, traditional и modern помогают точно описывать эпохи, предметы и явления, показывая, как менялись жизнь людей и их культурные привычки.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cultural heritage, historical monument, ancient city и local tradition делают высказывание более точным и естественным, особенно в описании мест, событий и учебных текстов.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of London: символ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of London — одно из самых узнаваемых зданий Великобритании. Он находится в Лондоне и связан с королевской властью, охраной сокровищ и важными событиями прошлого. Сегодня это памятник, который напоминает о средневековой Англии.
</a:t>
            </a:r>
            <a:endParaRPr lang="en-US" sz="109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Kremlin: сердце старой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 Москве — пример исторического комплекса, который отражает многовековую историю города и государства. Его стены, башни и соборы делают его важной частью национального наследия и известным символом России.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Colosseum: следы древнего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в Риме показывает, как архитектура может сохранять память о целой эпохе. Это древнее сооружение связано с жизнью Римской империи и помогает представить, как люди развлекались и строили города много веков назад.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Monuments as Part of National Heritage
</a:t>
            </a:r>
            <a:endParaRPr lang="en-US" sz="27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одни дают точные даты, другие — детали повседневной жизни и представления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 археологические источники наиболее информативны, а устная традиция и искусство помогают восстановить более полную картину прошлого.
</a:t>
            </a:r>
            <a:endParaRPr lang="en-US" sz="1556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«Culture and History»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Sources of Knowledge About the Past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Traditions and Customs in Everyday Life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часто начинаются дома: совместные ужины, поздравления, подарки и семейные праздники учат уважению к близким и передают важные правила общения между поколениями.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 и традиционная одежда показывают особенности климата, истории и образа жизни народа. Они остаются узнаваемыми символами культуры даже тогда, когда меняется мода.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обычаи исчезают, а некоторые приспосабливаются к новой жизни. Но их главная роль остаётся прежней: сохранять память, уважение и чувство общности.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мероприятия и государственные даты помогают детям видеть связь между личной жизнью и историей страны. Через них формируются общие ценности и чувство принадлежности.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эпохи отражаются в искусстве, архитектуре и способах общения. Каждый период оставляет свои узнаваемые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создаёт свои культурные формы: от мифов и рукописей до кино и цифровой среды.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Periods and Their Cultural Features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Cultural Heritage Is Preserved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памятник проходит путь от обнаружения до изучения обществом.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Museums and Archives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музеях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сохраняют одежду, монеты, оружие, книги, картины и бытовые вещи. Такие экспонаты помогают увидеть, как люди жили, работали и одевались в разные времена.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 архивах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хранят письма, карты, фотографии и официальные записи. Благодаря им историки могут проверять факты и узнавать подробности, которые не всегда сохранились в книгах.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и архивные материалы позволяют изучать прошлое напрямую, а не только по пересказам. Это делает выводы более точными и помогает избегать ошибок.
</a:t>
            </a:r>
            <a:endParaRPr lang="en-US" sz="1469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такие учреждения делают историю наглядной и понятной. Один экспонат или документ часто запоминается лучше, чем длинный текст, потому что он связан с реальным человеком и временем.
</a:t>
            </a:r>
            <a:endParaRPr lang="en-US" sz="12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Folklore, Stories, and Everyday Wisdom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легенды помогают понять, как люди объясняли мир до появления науки. В них добро и зло показаны особенно ярко, поэтому такие тексты легко обсуждать на уроках.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легенды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загадки передают опыт многих поколений в короткой форме. Они учат наблюдательности, точной речи и умению находить смысл в нескольких словах.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загадки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 рассказы сохраняют память о важных событиях и чувствах людей. Слово storyteller часто встречается в текстах о традициях устной передачи знаний.
</a:t>
            </a:r>
            <a:endParaRPr lang="en-US" sz="115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рассказчики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этой темы полезны слова proverb, legend, folk song и tradition. Они помогают говорить о культуре просто, точно и на английском языке.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лексика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способ связи делал культурные сведения доступнее людям разных возрастов и 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передача информации, тем шире аудитория и тем легче сохраняются культурные знания.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истории средств коммуникации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Communication Changed Over Time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Names as Historical Memory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название связано с человеком, событием или особенностью местности. Оно помогает отличать место и одновременно хранит маленький фрагмент истории в повседневной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названия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топоним появляется на улицах, зданиях, школьных маршрутах и городских схемах. Так память о прошлом становится частью обычной жизни и официальных документов.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закрепляется на картах
</a:t>
            </a:r>
            <a:endParaRPr lang="en-US" sz="1336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задают вопрос, почему место называется именно так, они узнают о писателях, героях, датах и старых событиях, которые иначе могли бы забыться.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читается через название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культуры лучше всего раскрывает каждый вид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искусства показывают культуру с разных сторон: слово, звук, образ и действие. В школе их удобно сравнивать по тому, как они передают настроение и эпоху.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Different Arts Reflect Culture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о роли искусства в культуре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Culture as a Historical Source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одежде и блюдам можно понять климат, доступные материалы и привычки людей. Простые детали показывают, что считалось удобным, праздничным или повседневным в разные времена.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еда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Посуда, мебель, тетради, игрушки и инструменты рассказывают о технологиях и уровне жизни. Если предметы меняются, значит, меняются труд, быт и потребности семьи.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вещи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дня, форма, уроки и правила поведения помогают увидеть, как общество воспитывало детей. По ним можно сравнить строгие и более свободные эпохи.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распорядок дня и семейные занятия отражают свободное время людей. Такие детали особенно полезны, потому что они часто меняются быстрее, чем официальная история.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привычки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Monuments Must Be Protected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время, окружающая среда и люди влияют на сохранность исторических памятников.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 городской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площадь заполняется людьми, звучат песни, а над улицами появляются флаги и яркие украшения. Рядом идут школьные колонны, и каждый узнаёт знакомые символы своей страны через музыку, костюмы и приветствия.
</a:t>
            </a:r>
            <a:endParaRPr lang="en-US" sz="1331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большим столом собираются несколько поколений семьи, и на столе стоят особые блюда, приготовленные только к этому дню. Разговоры о прошлом, поздравления и старые традиции делают праздник тёплым и запоминающимся.
</a:t>
            </a:r>
            <a:endParaRPr lang="en-US" sz="1298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дети готовят открытки, небольшие выступления и стенгазету о праздничной дате. Так они не только радуются событию, но и узнают, почему этот день важен для истории и культуры.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Holidays in the Life of a Country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документы сохраняются дольше всего, поэтому их удобно изучать на уроках и в музеях.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источники дают точные сведения, а остальные помогают понять чувства, привычки и поведение людей.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для темы «Culture and History»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Study When We Learn About Culture and History
</a:t>
            </a:r>
            <a:endParaRPr lang="en-US" sz="2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in the Modern World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фильмы и интернет позволяют людям быстро узнавать о жизни других стран. Благодаря этому традиции, музыка и еда разных народов становятся знакомыми широкой аудитории.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идеями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других культур часто приходят отдельные элементы одежды, праздничных обычаев и блюд. Такие заимствования делают повседневную жизнь разнообразнее, но не отменяют местные особенности.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заимствования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контактов между странами, тем чаще люди обращаются к родному языку и семейным традициям. Это помогает сохранить национальную идентичность и чувство принадлежности.
</a:t>
            </a:r>
            <a:endParaRPr lang="en-US" sz="1345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интерес к корням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онлайн-платформы делают культурные различия заметнее и одновременно ближе. Школьники могут сравнивать привычки людей и видеть, что у культур есть и сходство, и отличия.
</a:t>
            </a:r>
            <a:endParaRPr lang="en-US" sz="1369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Gain from This Topic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легче понимают тексты о странах, памятниках, праздниках и известных людях. Знакомые культурные темы помогают быстрее находить смысл в английских заданиях и отвечать точнее.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 учит замечать причины и следствия, отличать главное от второстепенного и делать выводы. Это полезно для обсуждений, проектов и небольших исследований.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культурный фон, его ответы звучат полнее и убедительнее. Проще объяснять свои мысли, приводить примеры и поддерживать разговор на английском языке.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расширяет словарный запас: появляются слова о музеях, традициях, истории и искусстве. Новая лексика пригодится и в устных ответах, и в письменных работах.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2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and History: Learning the Past to Understand the Present
</a:t>
            </a:r>
            <a:pPr algn="ctr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 помогают увидеть, как жили люди, что они ценили и почему сохраняли традиции. Для уроков английского языка эта тема делает речь богаче и ближе к реальной жизни.
</a:t>
            </a:r>
            <a:endParaRPr lang="en-US" sz="40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2026-05-31T13:27:08Z</dcterms:created>
  <dcterms:modified xsi:type="dcterms:W3CDTF">2026-05-31T13:27:08Z</dcterms:modified>
</cp:coreProperties>
</file>