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животных в мировой литературе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помогают литературе говорить о важных человеческих качествах.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писатели выбирают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знакомы с детства, поэтому читатель быстро понимает их повадки и характер. Через зверей и птиц писатели делают идеи о добре, страхе, дружбе и верности яркими и понятными.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произведениях животное становится главным героем и ведёт сюжет вперёд. Тогда читатель следит не только за его действиями, но и за чувствами, выбором и изменениями характера.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текстах зверь выступает помощником человека или второстепенным участником событий. Он поддерживает героя, создаёт напряжение в конфликте или помогает раскрыть отношение автора к миру.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животное несёт символический смысл: оно обозначает силу, свободу, верность, осторожность или опасность. Благодаря этому простой образ превращается в важную часть художественной идеи.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роли выполняют животные в тексте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их привычные образы в литературе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какие черты чаще всего связывают с животными в сказках, баснях и детских книгах.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зверь может сохранять привычный смысл или получать новое значение в разных произведениях.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сказки, басни и детская литература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говорящие персонажи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животные ведут себя как люди: спорят, хитрят, обижаются и ошибаются. Такой приём делает поступки персонажей наглядными и помогает легко увидеть человеческие слабости.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как главный итог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Эзопа и Крылова знакомые образы становятся особенно выразительными. В конце басни мораль прямо подсказывает читателю, какой вывод нужно сделать из истории.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Эзопа и И. А. Крылова
</a:t>
            </a:r>
            <a:endParaRPr lang="en-US" sz="28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персонажей помогает читателю сразу узнавать типичные ситуации и характеры.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строятся на устойчивых образах: зритель быстро понимает смысл ещё до финальной морали.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животные чаще всего встречаются в баснях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Эзопа и И. А. Крылова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76" y="1755855"/>
            <a:ext cx="485400" cy="43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46" y="1744038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670" y="3328768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3096" y="3340585"/>
            <a:ext cx="485400" cy="43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0026" y="3328768"/>
            <a:ext cx="455100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сказках чаще всего действует хитро и изворотливо. Она умеет убеждать, обманывать и находить выход из трудной ситуации, поэтому часто побеждает не силой, а смекалкой.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обычно вызывает тревогу. Его связывают с жадностью, грубостью и опасностью, поэтому он нередко становится противником более слабых и доверчивых персонажей.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
</a:t>
            </a:r>
            <a:pPr algn="l" indent="0" marL="0">
              <a:lnSpc>
                <a:spcPct val="90000"/>
              </a:lnSpc>
              <a:buNone/>
            </a:pPr>
            <a:r>
              <a:rPr lang="en-US" sz="49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 сказках кажется сильным и важным, но иногда выглядит неловким. Такой образ помогает показать, что сила не всегда означает умение действовать разумно.
</a:t>
            </a:r>
            <a:endParaRPr lang="en-US" sz="1186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часто изображается осторожным и пугливым. Он быстро замечает опасность, прячется и спасается бегством, поэтому его образ связан с тревогой и беззащитностью.
</a:t>
            </a:r>
            <a:endParaRPr lang="en-US" sz="1141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
</a:t>
            </a:r>
            <a:pPr algn="l" indent="0" marL="0">
              <a:lnSpc>
                <a:spcPct val="90000"/>
              </a:lnSpc>
              <a:buNone/>
            </a:pPr>
            <a:r>
              <a:rPr lang="en-US" sz="48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в народных сказках нередко выступает смелым и громким защитником. Он предупреждает об опасности, поднимает тревогу и помогает другим героям выйти из беды.
</a:t>
            </a:r>
            <a:endParaRPr lang="en-US" sz="1174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народных сказках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животное становится сказочным героем
</a:t>
            </a:r>
            <a:pPr algn="l" indent="0" marL="0">
              <a:lnSpc>
                <a:spcPct val="90000"/>
              </a:lnSpc>
              <a:buNone/>
            </a:pPr>
            <a:r>
              <a:rPr lang="en-US" sz="106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наблюдение за животным превращается в сказочный образ с человеческим смыслом.
</a:t>
            </a:r>
            <a:endParaRPr lang="en-US" sz="29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как образ верности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в литературе часто становится знаком преданности и дружбы. Она может ждать хозяина, помогать ему в трудный момент и показывать, как важно не оставлять близкого в беде.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особенно близок детям, потому что вызывает сочувствие и доверие. Через собаку авторы напоминают, что забота о живом существе требует внимания, терпения и ответственности.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в сказках, былинах и приключениях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Лошадь в литературе часто связана с дорогой и движением. Её появление сразу создаёт ощущение пути, дальнего путешествия и предстоящих испытаний.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былинах и исторических сюжетах лошадь сопровождает героя в бою и в дороге. Она подчёркивает его силу, мужество и готовность преодолевать трудности.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приключенческих текстах лошадь помогает передать скорость событий и ощущение свободы. Она становится не просто средством передвижения, а важной частью атмосферы.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Образ лошади делает повествование живым и динамичным. Через него читатель лучше чувствует простор, энергию пути и решимость героя двигаться вперёд.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образ может вызывать разные эмоции в зависимости от сюжета и жанра произведения.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животные усиливают эмоциональный отклик и помогают читателю быстрее понять настроение сцены.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вызывают литературные животные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типичным образам животных в сказках, баснях и детской литературе.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мифах многих народов лев, орёл и змея выступают не просто зверями, а знаками силы, власти, мудрости или опасности. Такие образы делают повествование торжественным и запоминающимся.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древности внимательно наблюдали за повадками животных и переносили их качества на богов, героев и чудесных существ. Поэтому мифические истории часто объясняют устройство мира через знакомые природные признаки.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образ мог иметь разный смысл у разных народов. Орёл нередко связан с небом и величием, а змея — с тайной, исцелением или угрозой.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мифах и древних историях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произведениях XIX 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XIX века часто показывали животных рядом с человеком, чтобы точнее передать быт, дорогу, труд и семейные отношения. Подробные описания помогали читателю увидеть живую картину эпохи и почувствовать атмосферу сцены.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Лошадь, собака, птица или домашний зверь могли раскрывать характер героя не хуже прямого описания. Через отношение человека к животному авторы нередко показывали доброту, жестокость, заботу или равнодушие.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животных понятны без долгих объяснений, поэтому авторы часто используют их уже в названии или в ключевой сцене.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устойчивыми остаются образы, связанные с характером и поведением, а не с внешностью животного.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их символические значения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устойчивым символам в мировой литературе и фольклоре.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становятся героями коротких историй и стихов, где их повадки помогают говорить о доброте, любознательности и первых жизненных правилах.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животных становятся особенно разнообразными: одни тексты развлекают, другие заставляют задуматься о природе, одиночестве и бережном отношении ко всему живому.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книгах появляются персонажи с именами, характером и собственной речью. Они ведут себя как настоящие герои и учат дружбе, смелости и ответственности.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детской литературе XX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с животными-героями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произведениях животные помогают раскрыть чувства, отношения между героями и важные нравственные идеи.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животные не только участвуют в сюжете, но и помогают понять главную мысль произведения.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произведения мировой литературы.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общий дом
</a:t>
            </a:r>
            <a:pPr algn="l" indent="0" marL="0">
              <a:lnSpc>
                <a:spcPct val="90000"/>
              </a:lnSpc>
              <a:buNone/>
            </a:pPr>
            <a:r>
              <a:rPr lang="en-US" sz="45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книги показывают животных частью живого мира, который легко нарушить неосторожными действиями. Через такие истории читатель видит, как важно беречь лес, воду и редких обитателей природы.
</a:t>
            </a:r>
            <a:endParaRPr lang="en-US" sz="1091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45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пожарах, загрязнении и исчезновении видов напоминают, что человек отвечает за последствия своих поступков. Литература помогает понять, почему забота о животных начинается с заботы о среде их жизни.
</a:t>
            </a:r>
            <a:endParaRPr lang="en-US" sz="1091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забота о природе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образ животного в произведении
</a:t>
            </a:r>
            <a:pPr algn="l" indent="0" marL="0">
              <a:lnSpc>
                <a:spcPct val="90000"/>
              </a:lnSpc>
              <a:buNone/>
            </a:pPr>
            <a:r>
              <a:rPr lang="en-US" sz="105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анализ помогает увидеть роль животного в сюжете и его художественный смысл.
</a:t>
            </a:r>
            <a:endParaRPr lang="en-US" sz="28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65" y="1898588"/>
            <a:ext cx="689613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928157"/>
            <a:ext cx="698568" cy="62094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097" y="1898588"/>
            <a:ext cx="689613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 детства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узнают животных из жизни, книг и мультфильмов, поэтому персонажи быстро вызывают интерес и не требуют долгих объяснений.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эмоции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Повадки животных легко считываются: кто-то осторожен, кто-то смел, кто-то доверчив. Это делает литературный образ ясным и запоминающимся.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школьным чтением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животные помогают обсуждать дружбу, страх, верность и выбор. Такие сюжеты доступны младшим школьникам и не теряют актуальности.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язык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животных понятны читателям разных стран и возрастов, потому что основаны на наблюдении за природой и человеческим опытом.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образы животных понятны современным читателям
</a:t>
            </a:r>
            <a:endParaRPr lang="en-US" sz="242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образы животных понятны современным читателям
</a:t>
            </a:r>
            <a:endParaRPr lang="en-US" sz="24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литературе: образ, который говорит о человеке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животных помогают авторам говорить о характере, чувствах и нравственном выборе. В сказках, баснях и рассказах они делают смысл ярким, понятным и близким читателю.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2026-05-17T18:27:33Z</dcterms:created>
  <dcterms:modified xsi:type="dcterms:W3CDTF">2026-05-17T18:27:33Z</dcterms:modified>
</cp:coreProperties>
</file>