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8250" y="2437235"/>
            <a:ext cx="5239500" cy="21387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64050" y="1334818"/>
            <a:ext cx="72159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84" b="1" i="1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карта: язык пространства
</a:t>
            </a:r>
            <a:endParaRPr lang="en-US" sz="2684" dirty="0"/>
          </a:p>
        </p:txBody>
      </p:sp>
      <p:sp>
        <p:nvSpPr>
          <p:cNvPr id="8" name="Text 1"/>
          <p:cNvSpPr txBox="1"/>
          <p:nvPr/>
        </p:nvSpPr>
        <p:spPr>
          <a:xfrm>
            <a:off x="1729150" y="2102470"/>
            <a:ext cx="56856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учит видеть Землю через знаки, линии и масштабы.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16475" y="4577825"/>
            <a:ext cx="2111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493" y="0"/>
            <a:ext cx="44352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6500" y="1471700"/>
            <a:ext cx="34176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встречаются в учебниках, атласах, контурных заданиях, навигаторах и ГИС. Они помогают быстро понять, где находится объект, как далеко он расположен и в каком направлении его искать.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015200" y="428900"/>
            <a:ext cx="3718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карты помогают каждый день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4575" y="2800312"/>
            <a:ext cx="9253200" cy="23946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географическая карта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7225" y="1430975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поверхность Земли или её часть в уменьшенном виде на плоскости. На ней можно увидеть объекты, границы, дороги и другие важные детали.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042900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карта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удобна тем, что её можно развернуть под задачу: для дороги, погоды, населения или природы. Поэтому она нужна и в учёбе, и в жизни.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04342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глобуса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передаёт форму Земли без плоского искажения. Однако его трудно носить с собой, а измерять расстояния и направления на нём сложнее, чем на карте.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765783" y="1452300"/>
            <a:ext cx="17415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план отличается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изображает небольшой участок очень подробно. Он удобен для улицы, квартала или школьного двора, когда нужны точные ориентиры и крупный масштаб.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8731" y="625375"/>
            <a:ext cx="3473638" cy="406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карты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7075" y="1469932"/>
            <a:ext cx="42516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карты сразу подсказывает её тему и территорию. По нему видно, о каком регионе, стране или явлении идёт речь ещё до изучения деталей.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27075" y="4270918"/>
            <a:ext cx="42516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с направлением на север или роза ветров подсказывают стороны горизонта. Это особенно важно, когда нужно определить положение одного объекта относительно другого.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27075" y="3570671"/>
            <a:ext cx="42516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и 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сетка помогает находить объекты по координатам. Параллели и меридианы создают основу для точного поиска и ориентирования.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27075" y="2870425"/>
            <a:ext cx="42516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насколько уменьшено изображение. Он помогает оценить расстояния и сравнивать размеры объектов на карте и на местности.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27075" y="2170179"/>
            <a:ext cx="42516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расшифровывает условные знаки, цвета и штриховку. Без неё невозможно понять, что обозначают линии, точки, оттенки и специальные символы на карте.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698" y="1433500"/>
            <a:ext cx="4218154" cy="2840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расстояния уменьшаются в десятки и сотни тысяч раз, поэтому масштаб помогает быстро переводить сантиметры в километры.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масштаб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знаменатель масштаба, тем подробнее карта и тем удобнее работать с небольшими территориями.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459850"/>
            <a:ext cx="30261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масштаба из школьной географии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400525"/>
            <a:ext cx="4022100" cy="10350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расстояния зависит от масштаба карты. При расчётах удобно сначала понять, сколько километров соответствует 1 см.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 карты на местность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масштаб, тем меньше расстояние на местности соответствует одному сантиметру карты.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масштабу из условия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659" y="1946450"/>
            <a:ext cx="261900" cy="261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4088" y="1946465"/>
            <a:ext cx="196425" cy="261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3025" y="1946465"/>
            <a:ext cx="261900" cy="26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87438" y="1946465"/>
            <a:ext cx="196425" cy="261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направления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15275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
</a:t>
            </a:r>
            <a:pPr algn="l" indent="0" marL="0">
              <a:lnSpc>
                <a:spcPct val="100000"/>
              </a:lnSpc>
              <a:buNone/>
            </a:pPr>
            <a:r>
              <a:rPr lang="en-US" sz="67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юг, запад и восток образуют основу ориентирования на карте. Обычно верх листа соответствует северу, поэтому положение объектов легко сравнивать без лишних вычислений.
</a:t>
            </a:r>
            <a:endParaRPr lang="en-US" sz="1154" dirty="0"/>
          </a:p>
        </p:txBody>
      </p:sp>
      <p:sp>
        <p:nvSpPr>
          <p:cNvPr id="13" name="Text 2"/>
          <p:cNvSpPr txBox="1"/>
          <p:nvPr/>
        </p:nvSpPr>
        <p:spPr>
          <a:xfrm>
            <a:off x="2786950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севера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направления помогает быстро понять, где север, особенно если карта повернута или часть изображения вырезана. Это облегчает работу с маршрутом и схемой.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858625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ветров
</a:t>
            </a:r>
            <a:pPr algn="l" indent="0" marL="0">
              <a:lnSpc>
                <a:spcPct val="100000"/>
              </a:lnSpc>
              <a:buNone/>
            </a:pPr>
            <a:r>
              <a:rPr lang="en-US" sz="67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ветров показывает все основные и промежуточные направления. Она полезна, когда нужно определить не только север и юг, но и северо-восток или юго-запад.
</a:t>
            </a:r>
            <a:endParaRPr lang="en-US" sz="1163" dirty="0"/>
          </a:p>
        </p:txBody>
      </p:sp>
      <p:sp>
        <p:nvSpPr>
          <p:cNvPr id="15" name="Text 4"/>
          <p:cNvSpPr txBox="1"/>
          <p:nvPr/>
        </p:nvSpPr>
        <p:spPr>
          <a:xfrm>
            <a:off x="6930300" y="2441475"/>
            <a:ext cx="1711500" cy="17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6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положение объекта, сравнивают его с другим: справа или слева, выше или ниже, севернее или южнее. Так карта становится удобным инструментом для поиска.
</a:t>
            </a:r>
            <a:endParaRPr lang="en-US" sz="1109" dirty="0"/>
          </a:p>
        </p:txBody>
      </p:sp>
      <p:sp>
        <p:nvSpPr>
          <p:cNvPr id="16" name="Text 5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сетки к координатам и точному положению объекта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координаты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0650" y="1091810"/>
            <a:ext cx="5085600" cy="19766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175" y="390100"/>
            <a:ext cx="8064000" cy="5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искать объект по координатам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43396" y="3741900"/>
            <a:ext cx="24078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параллель, которая соответствует широте, а затем меридиан, который соответствует долготе. Так сужают область поиска до нужного участка карты.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375346" y="3741900"/>
            <a:ext cx="24078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определяют точку между линиями сетки и сравнивают её с подписью на карте. Для Москвы ориентиром служат примерно 56° с. ш. и 37° в. д.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07296" y="3741900"/>
            <a:ext cx="2407800" cy="9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искать не только города, но и горы, острова, заливы и другие объекты. Координаты делают карту точным инструментом ориентирования.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237867"/>
            <a:ext cx="4022100" cy="1360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содержанию карты делятся на три основные группы, и каждая решает свою задачу.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карт по содержанию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карты выбирают по цели: для природы, стран или отдельного явления.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 карт помогают выбрать нужный способ чтения территории: рельеф, границы или отдельную тему, например климат.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обобщение по видам карт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карт чаще всего используют на уроках географии.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заметнее искажения при переносе поверхности Земли на плоскость: это особенно важно для районов у полюсов.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тема «Географические карты и проекции»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ctr" indent="0" marL="0">
              <a:lnSpc>
                <a:spcPct val="100000"/>
              </a:lnSpc>
              <a:buNone/>
            </a:pPr>
            <a:r>
              <a:rPr lang="en-US" sz="1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широты у полюсов показывают, где искажения обычно становятся сильнее всего.
</a:t>
            </a:r>
            <a:endParaRPr lang="en-US" sz="4014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698" y="1433500"/>
            <a:ext cx="4218154" cy="2840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что разные проекции по-разному распределяют искажения: одни удобнее для формы, другие — для площадей или направлений.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проекции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Универсальной проекции нет: выбор зависит от того, что важно сохранить — форму, площади или направления.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459850"/>
            <a:ext cx="30261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картографических проекций; схема для наглядного сравнения
</a:t>
            </a:r>
            <a:endParaRPr lang="en-US" sz="1160" dirty="0"/>
          </a:p>
        </p:txBody>
      </p:sp>
      <p:sp>
        <p:nvSpPr>
          <p:cNvPr id="9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825" y="922260"/>
            <a:ext cx="3961800" cy="36716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175" y="395750"/>
            <a:ext cx="7261200" cy="4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чтения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8000" y="1584307"/>
            <a:ext cx="4120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Изучите условные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прочитайте легенду и запомните, что означает каждый цвет, значок и штриховка. Без этого карта превращается в набор непонятных изображений.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58000" y="3943250"/>
            <a:ext cx="4120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задачу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проверьте, какая именно тема показана на карте, и не смешивайте её с другой информацией. Одна карта обычно отвечает на один главный вопрос.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58000" y="2763779"/>
            <a:ext cx="4120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сравните оттенки и подписи: они показывают, где показатель выше, а где ниже. Это особенно важно на климатических и демографических картах.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237867"/>
            <a:ext cx="4022100" cy="1360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карта становится понятной, когда вы сопоставляете легенду, цветовую шкалу и подписи объектов. Ниже — признаки, на которые стоит смотреть в первую очередь.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 в первую очередь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легенду и шкалу, затем сравнивают зоны и объекты: так легче понять, где показатель выше, ниже или меняется постепенно.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тема «Тематические карты»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6875" y="1330166"/>
            <a:ext cx="411000" cy="41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6392" y="1329716"/>
            <a:ext cx="360413" cy="411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63050" y="3257999"/>
            <a:ext cx="411000" cy="3653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38855" y="1329716"/>
            <a:ext cx="360413" cy="411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практики
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1012308" y="1893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66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Контурные карты помогают закрепить названия, границы и крупные объекты. На них можно подписывать территории, отмечать реки и раскрашивать зоны по заданию учителя.
</a:t>
            </a:r>
            <a:endParaRPr lang="en-US" sz="945" dirty="0"/>
          </a:p>
        </p:txBody>
      </p:sp>
      <p:sp>
        <p:nvSpPr>
          <p:cNvPr id="18" name="Text 3"/>
          <p:cNvSpPr txBox="1"/>
          <p:nvPr/>
        </p:nvSpPr>
        <p:spPr>
          <a:xfrm>
            <a:off x="3647051" y="1893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карт в одном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1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объединяет несколько карт одной территории. Это удобно, когда нужно быстро переключаться между физической, политической и тематической картами без лишнего поиска.
</a:t>
            </a:r>
            <a:endParaRPr lang="en-US" sz="876" dirty="0"/>
          </a:p>
        </p:txBody>
      </p:sp>
      <p:sp>
        <p:nvSpPr>
          <p:cNvPr id="19" name="Text 4"/>
          <p:cNvSpPr txBox="1"/>
          <p:nvPr/>
        </p:nvSpPr>
        <p:spPr>
          <a:xfrm>
            <a:off x="2328483" y="3798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 с контурной картой развивает аккуратность и внимание к условным знакам. Ошибка в подписи или раскраске сразу меняет смысл ответа.
</a:t>
            </a:r>
            <a:endParaRPr lang="en-US" sz="972" dirty="0"/>
          </a:p>
        </p:txBody>
      </p:sp>
      <p:sp>
        <p:nvSpPr>
          <p:cNvPr id="20" name="Text 5"/>
          <p:cNvSpPr txBox="1"/>
          <p:nvPr/>
        </p:nvSpPr>
        <p:spPr>
          <a:xfrm>
            <a:off x="6279514" y="1893679"/>
            <a:ext cx="1870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страницы атласа и контурной карты учит замечать сходства и различия. Так легче проверять себя и точно запоминать географические объекты.
</a:t>
            </a:r>
            <a:endParaRPr lang="en-US" sz="9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25" y="1277854"/>
            <a:ext cx="2737200" cy="2370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325" y="1277436"/>
            <a:ext cx="2836500" cy="2445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800" y="1277911"/>
            <a:ext cx="2772600" cy="24449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9875" y="3763800"/>
            <a:ext cx="2695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 реальном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телефоне карта меняется вместе с движением человека. Навигатор показывает повороты, расстояние до цели и пробки, поэтому маршрут можно корректировать прямо по пути. Но даже цифровая карта требует внимания к масштабу и направлению.
</a:t>
            </a:r>
            <a:endParaRPr lang="en-US" sz="898" dirty="0"/>
          </a:p>
        </p:txBody>
      </p:sp>
      <p:sp>
        <p:nvSpPr>
          <p:cNvPr id="8" name="Text 1"/>
          <p:cNvSpPr txBox="1"/>
          <p:nvPr/>
        </p:nvSpPr>
        <p:spPr>
          <a:xfrm>
            <a:off x="3179963" y="3763800"/>
            <a:ext cx="27258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слоёв больше, чем видно
</a:t>
            </a:r>
            <a:pPr algn="l" indent="0" marL="0">
              <a:lnSpc>
                <a:spcPct val="100000"/>
              </a:lnSpc>
              <a:buNone/>
            </a:pPr>
            <a:r>
              <a:rPr lang="en-US" sz="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информационные системы собирают на одном слое карты, снимки и данные о дорогах, населении или погоде. Благодаря этому можно изучать территорию глубже, чем на обычной бумажной карте, и сравнивать разные признаки.
</a:t>
            </a:r>
            <a:endParaRPr lang="en-US" sz="898" dirty="0"/>
          </a:p>
        </p:txBody>
      </p:sp>
      <p:sp>
        <p:nvSpPr>
          <p:cNvPr id="9" name="Text 2"/>
          <p:cNvSpPr txBox="1"/>
          <p:nvPr/>
        </p:nvSpPr>
        <p:spPr>
          <a:xfrm>
            <a:off x="5996925" y="3763800"/>
            <a:ext cx="26676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снимок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снимок показывает реальный вид местности, а карта помогает упорядочить информацию. Вместе они дают более точную картину: где находится объект, как к нему добраться и что рядом с ним расположено.
</a:t>
            </a:r>
            <a:endParaRPr lang="en-US" sz="966" dirty="0"/>
          </a:p>
        </p:txBody>
      </p:sp>
      <p:sp>
        <p:nvSpPr>
          <p:cNvPr id="10" name="Text 3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 цифровых картах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карты: от общего названия к точному сравнению объектов.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быстрого чтения карты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коротких вопросов помогают проверить, как вы читаете карту: легенду, масштаб, направление, тип карты и различия между плоским изображением и глобусом.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мини-практика по теме «Географическая карта»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1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заданий достаточно, чтобы увидеть, насколько уверенно вы пользуетесь картой.
</a:t>
            </a:r>
            <a:endParaRPr lang="en-US" sz="4258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031150" y="2482125"/>
            <a:ext cx="4893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учит видеть пространство точно и осмысленно: понимать знаки, работать с масштабом, находить координаты и учитывать искажения. Этот навык полезен в учёбе, путешествиях и повседневной жизни.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836800" y="1276300"/>
            <a:ext cx="52683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читать мир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2026-07-26T18:50:37Z</dcterms:created>
  <dcterms:modified xsi:type="dcterms:W3CDTF">2026-07-26T18:50:37Z</dcterms:modified>
</cp:coreProperties>
</file>