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природы: 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39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природу нужно каждый день: это наш общий дом.
</a:t>
            </a:r>
            <a:endParaRPr lang="en-US" sz="392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беречь природу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 помогает сохранять леса, воду, воздух, растения и животных. В России для этого созданы заповедники, национальные парки и Красная книга. Они защищают живой мир и учат людей не вредить ему.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87995" y="1734161"/>
            <a:ext cx="1672456" cy="26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для дыхания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 травы помогают создавать кислород, без которого людям и животным нельзя жить. Чем больше здоровых растений вокруг, тем чище и полезнее становится воздух.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687545" y="1734161"/>
            <a:ext cx="1672456" cy="26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для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каждому: ее пьют люди, животные и рыбы, ею поливают растения и моют руки. Без чистой воды трудно сохранить здоровье и вырастить урожай.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93532" y="1734161"/>
            <a:ext cx="1672456" cy="26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защищает землю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удерживает влагу, спасает почву от размывания дождями и ветром, а еще помогает сохранять прохладу. Там находят укрытие многие звери, птицы и насекомые.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899407" y="1734161"/>
            <a:ext cx="1672456" cy="26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помогает людям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природа болеет, людям становится труднее жить, отдыхать и выращивать еду. Поэтому забота о ней — это не только добро, но и важная помощь самим себе.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дает людям самое нужное
</a:t>
            </a:r>
            <a:endParaRPr lang="en-US" sz="3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7463" y="265825"/>
            <a:ext cx="4400374" cy="4556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9300" y="139500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— дом для многих живых существ
</a:t>
            </a:r>
            <a:endParaRPr lang="en-US" sz="3171" dirty="0"/>
          </a:p>
        </p:txBody>
      </p:sp>
      <p:sp>
        <p:nvSpPr>
          <p:cNvPr id="9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35000" y="14686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город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живут птицы, белки, ежи, лисы, насекомые и многие другие обитатели. Для них лес — не просто место, а настоящий дом со своими соседями и правилами.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35000" y="32066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одном дереве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одно большое дерево может стать жильем для птиц, белок и насекомых. В коре, ветвях и дуплах у лесных жителей находятся корм, укрытие и безопасное место.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857500" y="32066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для дома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Пожары, мусор и вырубка деревьев без восстановления разрушают лесной дом. Если лесу нанести вред, его жильцам становится негде жить и находить пищу.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2857500" y="14686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жизнь на земле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опавшими листьями тоже кипит жизнь: там прячутся грибы, жуки и маленькие животные. Лесная подстилка помогает сохранять влагу и защищает живой мир.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081" y="265825"/>
            <a:ext cx="4425738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4510050" y="314175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— большая ценность
</a:t>
            </a:r>
            <a:endParaRPr lang="en-US" sz="3400" dirty="0"/>
          </a:p>
        </p:txBody>
      </p:sp>
      <p:sp>
        <p:nvSpPr>
          <p:cNvPr id="11" name="Text 2"/>
          <p:cNvSpPr txBox="1"/>
          <p:nvPr/>
        </p:nvSpPr>
        <p:spPr>
          <a:xfrm>
            <a:off x="4895750" y="15702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всем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озера и пруды важны для людей, рыб, птиц и растений. Без чистой воды нельзя жить, поэтому ее нужно беречь особенно внимательно.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895750" y="33082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загрязняет воду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становится грязной, если в нее попадают мусор, масло, мыло или грязь со свалок и дорог. Даже маленькое загрязнение может навредить живым существам.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7118250" y="33082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для здоровья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нужна человеку каждый день: для питья, еды и ухода за телом. Чем меньше загрязнены водоемы, тем легче сохранять здоровье и жизнь вокруг.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7118250" y="15702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Бережем воду дома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Закрытый кран, короткий душ и аккуратное умывание помогают не тратить воду зря. Такие привычки просты, но очень полезны для природы и семьи.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39500"/>
            <a:ext cx="8396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должен быть чистым
</a:t>
            </a:r>
            <a:endParaRPr lang="en-US" sz="3400" dirty="0"/>
          </a:p>
        </p:txBody>
      </p:sp>
      <p:sp>
        <p:nvSpPr>
          <p:cNvPr id="9" name="Text 2"/>
          <p:cNvSpPr txBox="1"/>
          <p:nvPr/>
        </p:nvSpPr>
        <p:spPr>
          <a:xfrm>
            <a:off x="695180" y="1885085"/>
            <a:ext cx="1862584" cy="25728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 важен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Людям, животным и растениям нужен свежий воздух для жизни. Когда воздух чистый, легче дышать, гулять и чувствовать себя бодро.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42731" y="1885085"/>
            <a:ext cx="1862584" cy="25728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берется грязь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 от костров, машин и заводов делает воздух вреднее. Пыль, выхлопные газы и сжигание мусора тоже портят его и мешают дышать.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590208" y="1885085"/>
            <a:ext cx="1862584" cy="25728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помогают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деревьев, тем лучше воздух в городе, дворе и лесу. Растения помогают задерживать пыль и делают окружающее пространство приятнее.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537813" y="1885085"/>
            <a:ext cx="1862658" cy="25728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сделать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воздух оставался свежим, нужно меньше дымить, не жечь мусор и беречь зеленые насаждения. Маленькие добрые привычки помогают всем дышать легче.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75" y="1253399"/>
            <a:ext cx="3873300" cy="12331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200" y="1253399"/>
            <a:ext cx="3873300" cy="12331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животные нуждаются в защите
</a:t>
            </a:r>
            <a:endParaRPr lang="en-US" sz="3400" dirty="0"/>
          </a:p>
        </p:txBody>
      </p:sp>
      <p:sp>
        <p:nvSpPr>
          <p:cNvPr id="8" name="Text 2"/>
          <p:cNvSpPr txBox="1"/>
          <p:nvPr/>
        </p:nvSpPr>
        <p:spPr>
          <a:xfrm>
            <a:off x="605925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тигр: хозяин дальневосточных лесов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05925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 живет в дикой природе и нуждается в спокойных лесных местах. Если человеку мешать его дому, животному становится труднее охотиться и растить детенышей. Поэтому охрана лесов помогает сохранить и самого тигра.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816050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медведь и снежный барс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816050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медведь живет среди льдов, а снежный барс — в горах. Оба животных красивы и сильны, но им тоже нужна защита. Когда их среда обитания меняется, им становится очень трудно выжить.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защищают природу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317907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парк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местах тоже берегут природу, но для людей есть тропы и дорожки. Гости могут гулять и любоваться красотой, не мешая растениям и животным.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0593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нее заносят редкие виды, которым нужна особая помощь. Она напоминает людям: даже сильным животным и красивым растениям иногда нужна защита.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24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природа охраняется особенно строго. Нельзя шуметь, рвать растения, ловить животных и оставлять мусор, чтобы мир сохранялся почти таким, каким был давно.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страдает от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один вредный поступок может затронуть весь природный мир.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87995" y="1734161"/>
            <a:ext cx="1672456" cy="26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Собирать отдельно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Пластик, стекло, бумага и металл могут использоваться снова, если складывать их раздельно. Так отходов становится меньше, а полезные материалы не пропадают зря.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687545" y="1734161"/>
            <a:ext cx="1672456" cy="26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мусорить вокруг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бросать мусор мимо урны, двор, парк и лес остаются чистыми и приятными. Один пакет или бутылка может лежать очень долго и вредить животным.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93532" y="1734161"/>
            <a:ext cx="1672456" cy="26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мусора помогает экономить природные ресурсы и уменьшать количество отходов. Это полезно и для природы, и для людей, которые живут рядом.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899407" y="1734161"/>
            <a:ext cx="1672456" cy="26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Делать привычку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сразу убирает за собой и выбрасывает мусор правильно, чистота становится обычным делом. Так даже маленький школьник помогает природе по-настоящему.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нужно убирать и сортировать
</a:t>
            </a:r>
            <a:endParaRPr lang="en-US" sz="3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700" y="1533950"/>
            <a:ext cx="267900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0056" y="1533950"/>
            <a:ext cx="301388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23737" y="1533950"/>
            <a:ext cx="200925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10779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Закрывай кран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7300" y="2174950"/>
            <a:ext cx="25023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вода течет зря, она просто уходит впустую. Если закрывать кран во время чистки зубов и мытья рук, семья тратит меньше воды, а природа получает больше заботы и внимания.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7310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 технику разумно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68150" y="2174950"/>
            <a:ext cx="24579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Стиральная машина, компьютер и зарядные устройства тоже расходуют энергию. Если включать их только тогда, когда это действительно нужно, можно сэкономить электричество и помочь семье тратить ресурсы разумно.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9058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Выключай лишний свет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352100" y="2174950"/>
            <a:ext cx="24378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в пустой комнате не нужен никому. Если выключать лампу и телевизор, когда ими не пользуются, расход электричества становится меньше, а полезные ресурсы расходуются бережнее.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249300" y="139500"/>
            <a:ext cx="85347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 и света дома
</a:t>
            </a:r>
            <a:endParaRPr lang="en-US" sz="3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7463" y="265825"/>
            <a:ext cx="4400374" cy="4556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9300" y="139500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помочь птицам и животным
</a:t>
            </a:r>
            <a:endParaRPr lang="en-US" sz="3400" dirty="0"/>
          </a:p>
        </p:txBody>
      </p:sp>
      <p:sp>
        <p:nvSpPr>
          <p:cNvPr id="9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35000" y="14686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Подходящий корм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птицам можно помочь кормушкой, если класть в нее семечки, зерно или несоленое сало для некоторых видов. Хлеб, чипсы и соленая еда для птиц вредны и могут им навредить.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35000" y="32066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рядом с домом
</a:t>
            </a:r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животных есть свои гнезда, норы и логова, где они отдыхают и растят детенышей. Если не шуметь и не заглядывать туда, можно не испугать маленьких обитателей леса и парка.
</a:t>
            </a:r>
            <a:endParaRPr lang="en-US" sz="1281" dirty="0"/>
          </a:p>
        </p:txBody>
      </p:sp>
      <p:sp>
        <p:nvSpPr>
          <p:cNvPr id="12" name="Text 4"/>
          <p:cNvSpPr txBox="1"/>
          <p:nvPr/>
        </p:nvSpPr>
        <p:spPr>
          <a:xfrm>
            <a:off x="2857500" y="32066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без вреда
</a:t>
            </a:r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дела для природы должны быть осторожными. Наблюдать за птицами, подкармливать их правильной едой и не тревожить зверей — значит помогать, не причиняя им лишних хлопот.
</a:t>
            </a:r>
            <a:endParaRPr lang="en-US" sz="1217" dirty="0"/>
          </a:p>
        </p:txBody>
      </p:sp>
      <p:sp>
        <p:nvSpPr>
          <p:cNvPr id="13" name="Text 5"/>
          <p:cNvSpPr txBox="1"/>
          <p:nvPr/>
        </p:nvSpPr>
        <p:spPr>
          <a:xfrm>
            <a:off x="2857500" y="14686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трогай жилища
</a:t>
            </a:r>
            <a:pPr algn="l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Гнезда, норы и муравейники лучше оставлять в покое. Даже если очень любопытно, вмешательство может разрушить дом животного и помешать ему вырастить потомство в безопасности.
</a:t>
            </a:r>
            <a:endParaRPr lang="en-US" sz="127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 в лесу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помогает сохранить лес чистым, тихим и безопасным для людей и животных.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Посаженное дерево растет долго, но приносит много пользы: дает тень, очищает воздух и укрепляет почву. Поэтому даже одно дерево — важная помощь природе.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дерево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может со временем стать домом для птиц и помочь природе вокруг.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«Окружающий мир»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081" y="265825"/>
            <a:ext cx="4425738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4510050" y="314175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дела в защиту природы
</a:t>
            </a:r>
            <a:endParaRPr lang="en-US" sz="3400" dirty="0"/>
          </a:p>
        </p:txBody>
      </p:sp>
      <p:sp>
        <p:nvSpPr>
          <p:cNvPr id="11" name="Text 2"/>
          <p:cNvSpPr txBox="1"/>
          <p:nvPr/>
        </p:nvSpPr>
        <p:spPr>
          <a:xfrm>
            <a:off x="4895750" y="15702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макулатуры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тетради, газеты и коробки можно собирать отдельно, чтобы они пошли на переработку. Так школа помогает экономить бумагу и показывает, что отходам можно дать вторую жизнь.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895750" y="33082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 клумбой
</a:t>
            </a:r>
            <a:pPr algn="l" indent="0" marL="0">
              <a:lnSpc>
                <a:spcPct val="100000"/>
              </a:lnSpc>
              <a:buNone/>
            </a:pPr>
            <a:r>
              <a:rPr lang="en-US" sz="12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поливать цветы, убирать сорняки и не топтать грядки, школьный двор становится ярче и красивее. За такими делами интересно наблюдать, потому что результат виден почти сразу.
</a:t>
            </a:r>
            <a:endParaRPr lang="en-US" sz="1258" dirty="0"/>
          </a:p>
        </p:txBody>
      </p:sp>
      <p:sp>
        <p:nvSpPr>
          <p:cNvPr id="13" name="Text 4"/>
          <p:cNvSpPr txBox="1"/>
          <p:nvPr/>
        </p:nvSpPr>
        <p:spPr>
          <a:xfrm>
            <a:off x="7118250" y="33082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двор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уборка школьной территории учит не только порядку, но и дружной работе. Когда все участвуют, двор становится чище, а привычка не мусорить появляется сама собой.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7118250" y="15702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Посадить дерево или куст — значит сделать добро надолго. Ученики видят, как из маленького ростка постепенно вырастает живое украшение школы, и учатся терпению и заботе.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6675" y="954486"/>
            <a:ext cx="4108200" cy="19457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954486"/>
            <a:ext cx="4108200" cy="19457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Пожары: история, которая может случиться в лесу
</a:t>
            </a:r>
            <a:endParaRPr lang="en-US" sz="2590" dirty="0"/>
          </a:p>
        </p:txBody>
      </p:sp>
      <p:sp>
        <p:nvSpPr>
          <p:cNvPr id="8" name="Text 2"/>
          <p:cNvSpPr txBox="1"/>
          <p:nvPr/>
        </p:nvSpPr>
        <p:spPr>
          <a:xfrm>
            <a:off x="4656675" y="2991850"/>
            <a:ext cx="41115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луч и стекло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56675" y="3551900"/>
            <a:ext cx="411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лесной поляне кто-то оставил стеклянную бутылку. Под солнцем она сработала как лупа, и сухая трава рядом вспыхнула. Огонь уничтожил кусты, гнезда и множество насекомых, а природе понадобятся долгие годы, чтобы оправиться.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8825" y="2991850"/>
            <a:ext cx="41115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Спичка, которая не погасла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78825" y="3551900"/>
            <a:ext cx="411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прогулки дети ушли, а в траве осталась тлеющая спичка. Ветер усилился, и маленький огонек быстро превратился в пожар, который побежал по сухой траве и добрался до деревьев. За короткое время лес стал черным и тихим.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847627"/>
            <a:ext cx="8633400" cy="22932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39500"/>
            <a:ext cx="8396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беречь животных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695438" y="2825691"/>
            <a:ext cx="1820357" cy="1738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нужен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Пчелы помогают цветам, птицы поддерживают лес, а хищники не дают животным размножаться слишком сильно. Если исчезнет один вид, другие тоже могут пострадать.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660030" y="2825691"/>
            <a:ext cx="1820357" cy="1738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тревожь зверей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Животных нельзя ловить, пугать или обижать ради забавы. Им нужно спокойствие, чтобы искать пищу, прятаться от опасности и заботиться о детенышах.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24621" y="2825691"/>
            <a:ext cx="1820357" cy="1738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Сохраняй их дома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Гнезда, норы и логова — это не просто укрытия, а настоящие дома животных. Если их разрушить, зверям и птицам станет негде жить и растить потомство.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589327" y="2825691"/>
            <a:ext cx="1820416" cy="1738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животные живут спокойно, в природе сохраняется порядок. Бережное отношение к ним помогает не нарушать хрупкое равновесие, от которого зависит жизнь многих других существ.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406" y="1419463"/>
            <a:ext cx="16743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2288" y="1419463"/>
            <a:ext cx="200925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52463" y="1419450"/>
            <a:ext cx="200925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6406" y="3188388"/>
            <a:ext cx="167438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92056" y="3188388"/>
            <a:ext cx="301388" cy="267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4" name="Text 1"/>
          <p:cNvSpPr txBox="1"/>
          <p:nvPr/>
        </p:nvSpPr>
        <p:spPr>
          <a:xfrm>
            <a:off x="249300" y="139500"/>
            <a:ext cx="85452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привычки каждый день
</a:t>
            </a:r>
            <a:endParaRPr lang="en-US" sz="3400" dirty="0"/>
          </a:p>
        </p:txBody>
      </p:sp>
      <p:sp>
        <p:nvSpPr>
          <p:cNvPr id="15" name="Text 2"/>
          <p:cNvSpPr txBox="1"/>
          <p:nvPr/>
        </p:nvSpPr>
        <p:spPr>
          <a:xfrm>
            <a:off x="902050" y="1310850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Многоразовая бутылка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258750" y="1833925"/>
            <a:ext cx="27162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брать с собой одну удобную бутылку, не нужно покупать новые пластиковые. Это помогает уменьшить мусор и показывает, что забота о природе может быть совсем простой.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3834675" y="1310850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Бережём бумагу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191375" y="1833925"/>
            <a:ext cx="27162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Листы, тетради и рисунки стоит использовать аккуратно, а ненужную бумагу собирать отдельно. Так меньше деревьев будет потрачено зря, а полезные материалы можно отправить на переработку.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6744850" y="1310850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Экономим воду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6101550" y="1833925"/>
            <a:ext cx="27162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Закрытый кран и короткое мытье рук без лишней воды помогают не тратить ресурс впустую. Эта привычка полезна и дому, и природе, и семейному бюджету.
</a:t>
            </a:r>
            <a:endParaRPr lang="en-US" sz="1000" dirty="0"/>
          </a:p>
        </p:txBody>
      </p:sp>
      <p:sp>
        <p:nvSpPr>
          <p:cNvPr id="21" name="Text 8"/>
          <p:cNvSpPr txBox="1"/>
          <p:nvPr/>
        </p:nvSpPr>
        <p:spPr>
          <a:xfrm>
            <a:off x="902050" y="3079775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ходим пешком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258750" y="3602850"/>
            <a:ext cx="27162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прогулка пешком — это и движение, и меньший вред воздуху. Если иногда выбирать дорогу без машины, воздух вокруг становится чище, а день — активнее.
</a:t>
            </a:r>
            <a:endParaRPr lang="en-US" sz="1000" dirty="0"/>
          </a:p>
        </p:txBody>
      </p:sp>
      <p:sp>
        <p:nvSpPr>
          <p:cNvPr id="23" name="Text 10"/>
          <p:cNvSpPr txBox="1"/>
          <p:nvPr/>
        </p:nvSpPr>
        <p:spPr>
          <a:xfrm>
            <a:off x="3834675" y="3079775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Убираем за собой
</a:t>
            </a:r>
            <a:endParaRPr lang="en-US" sz="1200" dirty="0"/>
          </a:p>
        </p:txBody>
      </p:sp>
      <p:sp>
        <p:nvSpPr>
          <p:cNvPr id="24" name="Text 11"/>
          <p:cNvSpPr txBox="1"/>
          <p:nvPr/>
        </p:nvSpPr>
        <p:spPr>
          <a:xfrm>
            <a:off x="3191375" y="3602850"/>
            <a:ext cx="27162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пикника, игры или прогулки важно забрать весь мусор и не оставлять следов. Чистое место радует людей и не мешает растениям, птицам и насекомым.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сделать каждый человек
</a:t>
            </a:r>
            <a:endParaRPr lang="en-US" sz="3400" dirty="0"/>
          </a:p>
        </p:txBody>
      </p:sp>
      <p:sp>
        <p:nvSpPr>
          <p:cNvPr id="12" name="Text 2"/>
          <p:cNvSpPr txBox="1"/>
          <p:nvPr/>
        </p:nvSpPr>
        <p:spPr>
          <a:xfrm>
            <a:off x="4310211" y="1450500"/>
            <a:ext cx="1527789" cy="118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Помогать растениям
</a:t>
            </a:r>
            <a:pPr algn="l" indent="0" marL="0">
              <a:lnSpc>
                <a:spcPct val="100000"/>
              </a:lnSpc>
              <a:buNone/>
            </a:pPr>
            <a:r>
              <a:rPr lang="en-US" sz="564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3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не рвать лишние цветы, не ломать ветки и аккуратно ухаживать за растениями. Тогда клумбы, кусты и деревья будут расти здоровыми и красивыми.
</a:t>
            </a:r>
            <a:endParaRPr lang="en-US" sz="1127" dirty="0"/>
          </a:p>
        </p:txBody>
      </p:sp>
      <p:sp>
        <p:nvSpPr>
          <p:cNvPr id="13" name="Text 3"/>
          <p:cNvSpPr txBox="1"/>
          <p:nvPr/>
        </p:nvSpPr>
        <p:spPr>
          <a:xfrm>
            <a:off x="2411848" y="1450500"/>
            <a:ext cx="1527789" cy="118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5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Закрыть кран, выключить свет и не тратить воду зря может каждый. Такие привычки незаметны, но вместе они экономят полезные ресурсы каждый день.
</a:t>
            </a:r>
            <a:endParaRPr lang="en-US" sz="1141" dirty="0"/>
          </a:p>
        </p:txBody>
      </p:sp>
      <p:sp>
        <p:nvSpPr>
          <p:cNvPr id="14" name="Text 4"/>
          <p:cNvSpPr txBox="1"/>
          <p:nvPr/>
        </p:nvSpPr>
        <p:spPr>
          <a:xfrm>
            <a:off x="530150" y="1450500"/>
            <a:ext cx="1527789" cy="118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мусорить
</a:t>
            </a:r>
            <a:pPr algn="l" indent="0" marL="0">
              <a:lnSpc>
                <a:spcPct val="100000"/>
              </a:lnSpc>
              <a:buNone/>
            </a:pPr>
            <a:r>
              <a:rPr lang="en-US" sz="56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 не бросает бумажки и бутылки мимо урны, вокруг остается чище. Даже маленькая чистота помогает двору, парку и лесу выглядеть ухоженными.
</a:t>
            </a:r>
            <a:endParaRPr lang="en-US" sz="1121" dirty="0"/>
          </a:p>
        </p:txBody>
      </p:sp>
      <p:sp>
        <p:nvSpPr>
          <p:cNvPr id="15" name="Text 5"/>
          <p:cNvSpPr txBox="1"/>
          <p:nvPr/>
        </p:nvSpPr>
        <p:spPr>
          <a:xfrm>
            <a:off x="4290099" y="3392920"/>
            <a:ext cx="1527790" cy="118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Подавать добрый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4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один человек делает полезное дело для природы, другие часто повторяют за ним. Так обычная помощь превращается в хорошую привычку для целого двора, класса или семьи.
</a:t>
            </a:r>
            <a:endParaRPr lang="en-US" sz="974" dirty="0"/>
          </a:p>
        </p:txBody>
      </p:sp>
      <p:sp>
        <p:nvSpPr>
          <p:cNvPr id="16" name="Text 6"/>
          <p:cNvSpPr txBox="1"/>
          <p:nvPr/>
        </p:nvSpPr>
        <p:spPr>
          <a:xfrm>
            <a:off x="2408400" y="3392920"/>
            <a:ext cx="1527790" cy="118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Заботиться о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51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Птицам помогает правильный корм, а зверям — спокойствие и тишина. Если не тревожить животных и не разрушать их жилища, им легче жить рядом с людьми.
</a:t>
            </a:r>
            <a:endParaRPr lang="en-US" sz="102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природу — значит беречь будущее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щедро дарит нам воздух, воду и жизнь, а мы можем отвечать ей заботой. Если каждый будет делать простые добрые дела, мир останется чистым, зеленым и живым.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2026-05-26T08:55:54Z</dcterms:created>
  <dcterms:modified xsi:type="dcterms:W3CDTF">2026-05-26T08:55:54Z</dcterms:modified>
</cp:coreProperties>
</file>