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природы северных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и Северная Америка тянутся к Арктике: здесь холод, тундра, тайга, лёд и множество рек.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северная природа Евразии и Северной Америки похожа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материка лежат в Северном полушарии и идут от арктических широт к более тёплым. Холодные воздушные массы Арктики, океаны, морские течения и ледниковые эпохи делают климат и природные зоны сходными.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 юг, тем больше солнечного тепла и заметнее сезонные различия: от вечной мерзлоты к лесам и далее к более сухим ландшафтам.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тепло и влажность меняются по широте, природные зоны выстраиваются «полосами». Это хорошо видно на переходе от тундры к тайге и далее к лесам.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с севера на юг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географических материалов (физическая карта мира, атлас для 7 класса), без привязки к одному набору численных данных.
</a:t>
            </a:r>
            <a:endParaRPr lang="en-US" sz="7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как общий северный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Многолетний холод и «территория вечной мерзлоты»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Евразии и Северной Америки распространены вечная мерзлота и многолетние льды. Лето там очень короткое, а значит, почва и воды успевают прогреться лишь частично.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ледяные условия преобладают на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снежный покров, морской лёд и ледниковые покровы. Самые крупные ледниковые области связаны с Гренландией, Канадским Арктическим архипелагом и островами Северного Ледовитого океана.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734474"/>
            <a:ext cx="4775700" cy="393995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компонентов природы показывает, как холод и оледенение «собирают» тундру, тайгу и ледниковые формы рельефа.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климат, многолетние льды и наследие древнего оледенения объясняют общность природных зон, почв и состава животных на обоих материках.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общие природные черты северных материков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мира и атлас для 7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схема: тепло и влага на высоких широтах → условия для льда, мерзлоты и растительности → зональность.
</a:t>
            </a:r>
            <a:endParaRPr lang="en-US" sz="1042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широтная смена климата создаёт природные зоны
</a:t>
            </a:r>
            <a:endParaRPr lang="en-US" sz="2354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262" y="3731838"/>
            <a:ext cx="21015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781" y="3071026"/>
            <a:ext cx="11310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холод, контрасты и сильные ветры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широт характерна подвижность воздуха: часто дуют ветры. Они переносят холод и влагу, заметно усиливая ощущение холода на открытых местах.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зима и 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преобладает длительный зимний сезон и короткое прохладное лето. Из-за этого морозы случаются часто, а растения растут в ограниченный период.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во внутренних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 океана климат становится более континентальным: зимой холоднее, а летом теплее, чем на побережьях. Поэтому переход сезонов выражен сильнее.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океанов на западные окраины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западных побережий влияние океана смягчает температуры. Морские течения и влажный воздух делают погоду более мягкой и нередко увеличивают количество осадков.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территорий доминируют арктический, субарктический и умеренный пояса. Субтропический пояс встречается ограниченно, поэтому «властвует» холод.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холодных поясов объясняет распространение снежного покрова и сезонности. Отсюда же берутся мерзлота и редкая растительность на севере.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северных материков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распределение климатических поясов по школьным картам (атлас для 7 класса), без привязки к точным площадям.
</a:t>
            </a:r>
            <a:endParaRPr lang="en-US" sz="7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северных материках много крупных равнин, а также невысоких гор и участков со следами древней истории земной коры. Такие формы чередуются с современными горными системами.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важны Восточно-Европейская равнина, Западно-Сибирская низменность и Урал. На востоке и юге материка тянутся горные пояса, влияющие на характер осадков и ветров.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выделяют Кордильеры, Великие равнины и Канадский щит. Контрасты рельефа помогают понять, почему климат и природные зоны меняются не только по широте.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равнины, горы и древние платформы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месте, где проходили древние ледники, остаются каменные скопления — морены. Они заметны в рельефе и помогают учёным восстанавливать маршруты ледниковых масс. Чаще всего такие следы хорошо просматриваются на северных территориях Канады и Скандинавии.
</a:t>
            </a:r>
            <a:endParaRPr lang="en-US" sz="78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Морены как «память» ледника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ледник «вырезал» чашеобразные углубления — кары, а также широкие долины с крутыми стенками — троги. Валуны-эрратики, принесённые льдом издалека, служат дополнительными ориентирами. Подобные формы встречаются в том числе на севере России.
</a:t>
            </a:r>
            <a:endParaRPr lang="en-US" sz="78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Кары, троги и валуны-эрратики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ледники растаяли, в углублениях рельефа накопились воды. Так появились озёрные котловины и множество новых озёр. Одновременно берега многих морей стали более скалистыми и изрезанными.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— тысячи озёр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оледенения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11478"/>
            <a:ext cx="5226300" cy="29128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северных материков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Рекам севера свойственны снеговое и ледниковое питание, весеннее половодье и зимний ледостав. Во многих районах особенно велика роль талых вод, поэтому режим стока тесно связан с сезонным таянием.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и северный режим климата поддерживают развитую речную сеть: длина рек сочетается с сезонностью стока, связанной с таянием снега и льда.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(по школьным атласам и справочникам).
</a:t>
            </a:r>
            <a:endParaRPr lang="en-US" sz="94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как важная часть природы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происхождение озёр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озёра образовались после таяния ледников: в углублениях сохранялась вода, а берега постепенно менялись. Поэтому в северных ландшафтах озёрная сеть заметна особенно сильно.
</a:t>
            </a:r>
            <a:endParaRPr lang="en-US" sz="133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«распределяют» влагу по ландшафту: рядом с водоёмами чаще выше влажность воздуха и почвы. Это поддерживает болота, влажные луга и условия для водных растений.
</a:t>
            </a:r>
            <a:endParaRPr lang="en-US" sz="1369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 и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сурового климата водные пути становятся важными для передвижения и связи поселений. Реки и крупные озёра частично облегчают логистику, особенно там, где суша осложнена болотами.
</a:t>
            </a:r>
            <a:endParaRPr lang="en-US" sz="1313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разные местообитания: прибрежные заросли, открытая вода, отмели и затоны. В таких зонах находят корм и убежище многие виды растений, рыб и 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влаги может быть достаточно, но из-за холода испарение слабое. В тайге увлажнение остаётся высоким, а в степях из-за тепла влага быстрее уходит.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влаги и тепла определяют «характер» ландшафта: от заболоченных и лесных территорий до участков с более сухой растительностью.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увлажнения в разных природных зонах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качественные оценки увлажнения по природным зонам (в т. ч. тундра, тайга, степи).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смене природных зон меняются и почвы: в тундре тундрово-глеевые, в тайге подзолистые, в смешанных лесах серые лесные, в степях — чернозёмы и каштановые. На мерзлоте почвы часто переувлажнены.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отражает смену основных типов почв при переходе от тундры к степям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школьных атласов и учебных пособий по географии (7 класс), раздел о почвах природных зон.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царят мхи и лишайники: они выдерживают холод, ветер и короткое лето. Низкорослые растения защищают себя от высыхания и быстро используют редкие тёплые дни. Часто рядом встречаются карликовые берёзы и ивы.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мхов и лишайников в тундре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тундры появляются хвойные леса. Ель, сосна, лиственница и пихта приспособлены к морозу и снеговой нагрузке, а их корни умеют работать в условиях сезонного промерзания почвы. Леса дают тень и меняют микроклимат вокруг.
</a:t>
            </a:r>
            <a:endParaRPr lang="en-US" sz="604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лес, который переживает долгую зиму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растут смешанные и широколиственные леса: разнообразие деревьев растёт вместе с теплом. Листья и кроны лучше используют солнечные дни, поэтому лето становится «длиннее» для растений. Сильный контраст холода и лета формирует особенности роста.
</a:t>
            </a:r>
            <a:endParaRPr lang="en-US" sz="553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 дальше на юг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Растительность: от мхов до лесов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 приспособления к холоду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песец живут в условиях суровой зимы. У них часто густой мех и подходящая окраска: она помогает маскироваться и сохранять тепло в холодном ветре и снегу.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 овцебык приспособлены к поиску корма под слоем снега. У крупных травоядных выносливость и особенности пищеварения помогают выдерживать долгий сезон без свежей зелени.
</a:t>
            </a:r>
            <a:endParaRPr lang="en-US" sz="1081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Лось, росомаха и волк сохраняют тепло за счёт плотного покрова и поведения. Многие хищники и всеядные используют сезонные возможности: охотятся или подбирают пищу там, где её легче добыть.
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сова и водоплавающие птицы связаны с сезонностью севера. Густое оперение, жировые запасы и миграции позволяют переживать морозы и находить корма в нужное время.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направления воздействия: от добычи ресурсов до потепления и сокращения мерзлоты.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меняет природу севера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территории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охраняемых территориях бережно защищают редких животных и места их размножения. Такие меры нужны, потому что популяции северных видов часто медленно восстанавливаются после ухудшений.
</a:t>
            </a:r>
            <a:endParaRPr lang="en-US" sz="1447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
</a:t>
            </a:r>
            <a:pPr algn="l" indent="0" marL="0">
              <a:lnSpc>
                <a:spcPct val="115000"/>
              </a:lnSpc>
              <a:buNone/>
            </a:pPr>
            <a:r>
              <a:rPr lang="en-US" sz="5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 создают «охранные острова», где ограничивают хозяйственную деятельность. Это помогает сохранить тундровые экосистемы, местообитания животных и условия для естественного развития природы.
</a:t>
            </a:r>
            <a:endParaRPr lang="en-US" sz="1311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Гнездовья птиц и сезонные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выбирают тундру для гнездования. Сохранение подходящих площадок и чистоты водоёмов поддерживает успех размножения и кормовую базу в разные сезоны.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северной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заповедник, Таймырский заповедник, Вуд-Баффало, Денали и Йеллоустон относятся к известным охраняемым территориям. На них охраняют как ландшафты, так и живые сообщества.
</a:t>
            </a:r>
            <a:endParaRPr lang="en-US" sz="1437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работают вместе: они определяют распределение тепла и влаги, а затем «настраивают» климат, рельеф и состав живых сообществ.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ландшафтов — следствие одной и той же системы причин, действующей на Евразию и Северную Америку. Поэтому природные зоны повторяются по широте.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сходства природы северных материков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(факторы природной зональности и влияния климата).
</a:t>
            </a:r>
            <a:endParaRPr lang="en-US" sz="7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— единая, но хрупкая природная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и Северная Америка похожи холодным климатом, широтной зональностью, речной и озёрной сетью, а также распространением тундры и тайги. История оледенения сделала ландшафты хрупкими, поэтому им нужна охрана.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2026-05-13T02:15:02Z</dcterms:created>
  <dcterms:modified xsi:type="dcterms:W3CDTF">2026-05-13T02:15:02Z</dcterms:modified>
</cp:coreProperties>
</file>