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jpeg"/><Relationship Id="rId9" Type="http://schemas.openxmlformats.org/officeDocument/2006/relationships/image" Target="../media/image-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jpe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jpe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jpe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jpeg"/><Relationship Id="rId8" Type="http://schemas.openxmlformats.org/officeDocument/2006/relationships/image" Target="../media/image-1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672753"/>
            <a:ext cx="4212000" cy="17481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по звёздному небу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4875325" y="2833413"/>
            <a:ext cx="36651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что светит над нами ночью, и научимся искать знакомые звёзды.
</a:t>
            </a:r>
            <a:endParaRPr lang="en-US" sz="1300" dirty="0"/>
          </a:p>
        </p:txBody>
      </p:sp>
      <p:sp>
        <p:nvSpPr>
          <p:cNvPr id="8" name="Text 2"/>
          <p:cNvSpPr txBox="1"/>
          <p:nvPr/>
        </p:nvSpPr>
        <p:spPr>
          <a:xfrm>
            <a:off x="592800" y="150325"/>
            <a:ext cx="32064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213" y="364950"/>
            <a:ext cx="4211573" cy="44187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875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Небо, которое меняется каждый вечер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4875325" y="2739475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вечер небо выглядит немного иначе: Земля вращается, сезоны сменяют друг друга, а городские огни прячут слабые звёзды. В темноте оно открывается гораздо полнее и ярче, словно огромная карта с секретами, которую хочется рассматривать снова и снова.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76400" y="491862"/>
            <a:ext cx="3979200" cy="112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звезда
</a:t>
            </a:r>
            <a:endParaRPr lang="en-US" sz="21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707906" y="852173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Звезда — это очень большой шар из раскалённого газа. Она светится сама, а не отражает чужой свет, поэтому заметна даже на огромном расстоянии.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707906" y="467438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Горячий светящийся шар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4707906" y="4172717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самые яркие звёзды кажутся маленькими точками, потому что находятся очень далеко. Их свет идёт к нам долго, и поэтому ночное небо похоже на далёкую картину.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4707906" y="3787982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Далёкие небесные огни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4707906" y="3065869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звёзд бывают разные цвета, и это связано с их температурой. Голубые звёзды горячее, а красные — прохладнее, хотя всё равно очень горячие.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4707906" y="2681134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многое говорит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4707906" y="1959021"/>
            <a:ext cx="4005083" cy="51088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находится ближе всего к Земле, поэтому кажется нам особенно большим и ярким. На самом деле это обычная звезда, только наша соседка.
</a:t>
            </a:r>
            <a:endParaRPr lang="en-US" sz="800" dirty="0"/>
          </a:p>
        </p:txBody>
      </p:sp>
      <p:sp>
        <p:nvSpPr>
          <p:cNvPr id="19" name="Text 9"/>
          <p:cNvSpPr txBox="1"/>
          <p:nvPr/>
        </p:nvSpPr>
        <p:spPr>
          <a:xfrm>
            <a:off x="4707906" y="1574286"/>
            <a:ext cx="3946188" cy="32818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тоже звезда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695" y="1245225"/>
            <a:ext cx="3124609" cy="35433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— самая важная звезда для Земли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6274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Солнечное тепло делает Землю подходящей для жизни. Растения растут, а люди и животные могут жить в привычных условиях, а не дрожать от холода.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6274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тепла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274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от Солнца летит до Земли около восьми минут. Из-за этого мы видим его почти сразу, как только оно освещает небо.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6274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доходит быстро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3625600" y="1800850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освещает нашу планету днём и помогает нам видеть всё вокруг. Без его света мир погрузился бы в тёмную и очень неудобную ночь.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3625769" y="1424932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света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625600" y="3573625"/>
            <a:ext cx="2429100" cy="96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солнечному свету растения получают энергию для роста. Потом эту энергию используют и другие живые существа, поэтому Солнце важно для всей природы.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625769" y="3197707"/>
            <a:ext cx="23493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Подарок для природы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на ночном небе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не умеет светиться сама. Она выглядит яркой только потому, что отражает солнечный свет, как большой небесный зеркальный шар.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Отражённый свет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мы видим тонкий серп, иногда половинку, а иногда полный круг. Эти изменения называются фазами Луны и повторяются каждый месяц.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вращается вокруг Земли и всегда остаётся рядом с ней. Поэтому она так хорошо знакома каждому, кто хоть раз поднимал голову к ночному небу.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Небесный спутник
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859272"/>
            <a:ext cx="6446700" cy="192645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15201" y="533134"/>
            <a:ext cx="5305500" cy="88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рядом со звёздами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444500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тоже видны на небе, но они не мигают так сильно, как звёзды. Их свет кажется более спокойным и ровным.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444502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похожи на звёзды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060552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постепенно перемещаются среди звёзд. Если наблюдать их несколько вечеров подряд, можно заметить, что их положение меняется.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6060554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Медленное движение
</a:t>
            </a:r>
            <a:endParaRPr lang="en-US" sz="1000" dirty="0"/>
          </a:p>
        </p:txBody>
      </p:sp>
      <p:sp>
        <p:nvSpPr>
          <p:cNvPr id="17" name="Text 6"/>
          <p:cNvSpPr txBox="1"/>
          <p:nvPr/>
        </p:nvSpPr>
        <p:spPr>
          <a:xfrm>
            <a:off x="3252596" y="1982014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Венера часто выглядит очень яркой, Марс можно узнать по красноватому оттенку, а Юпитер обычно светит особенно сильно и сразу привлекает внимание.
</a:t>
            </a:r>
            <a:endParaRPr lang="en-US" sz="800" dirty="0"/>
          </a:p>
        </p:txBody>
      </p:sp>
      <p:sp>
        <p:nvSpPr>
          <p:cNvPr id="18" name="Text 7"/>
          <p:cNvSpPr txBox="1"/>
          <p:nvPr/>
        </p:nvSpPr>
        <p:spPr>
          <a:xfrm>
            <a:off x="3252598" y="1682341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
</a:t>
            </a:r>
            <a:endParaRPr lang="en-US" sz="1000" dirty="0"/>
          </a:p>
        </p:txBody>
      </p:sp>
      <p:sp>
        <p:nvSpPr>
          <p:cNvPr id="19" name="Text 8"/>
          <p:cNvSpPr txBox="1"/>
          <p:nvPr/>
        </p:nvSpPr>
        <p:spPr>
          <a:xfrm>
            <a:off x="6060552" y="73457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планеты можно увидеть даже без телескопа. Достаточно ясного неба и терпения, чтобы заметить этих тихих путешественников.
</a:t>
            </a:r>
            <a:endParaRPr lang="en-US" sz="800" dirty="0"/>
          </a:p>
        </p:txBody>
      </p:sp>
      <p:sp>
        <p:nvSpPr>
          <p:cNvPr id="20" name="Text 9"/>
          <p:cNvSpPr txBox="1"/>
          <p:nvPr/>
        </p:nvSpPr>
        <p:spPr>
          <a:xfrm>
            <a:off x="6060554" y="43490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интересно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Созвездия помогают людям запоминать ночное небо, как рисунки в большой звёздной тетради.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созвездий выделяют астрономы на небе, чтобы удобнее находить звёзды и участки неба.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астрономический союз
</a:t>
            </a:r>
            <a:endParaRPr lang="en-US" sz="1300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60000" y="1245645"/>
            <a:ext cx="8424000" cy="176871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и Полярная звезда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Медведица напоминает ковш с длинной ручкой. Этот рисунок из звёзд легко заметить, если небо ясное и достаточно тёмное.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Знакомый ковш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мысленно провести линию через две крайние звезды ковша, она укажет на Полярную звезду. Это очень удобная небесная подсказка.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Полярной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Полярная звезда почти не меняет своего положения на небе. Поэтому по ней можно найти север и не заблудиться в звёздном пространстве.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Помощница в ориентации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— заметное зимнее созвездие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легко узнать по трём ярким звёздам, стоящим почти в линию. Этот узор называют Поясом Ориона, и он заметен даже новичкам.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звезды в ряд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Орион особенно хорошо виден зимой. Его удобно искать вместе со взрослыми, рассматривая небо как большую звёздную головоломку.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Зимний небесный друг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созвездии есть заметные звёзды Бетельгейзе и Ригель. Они помогают быстро найти Орион на зимнем небе, если смотреть внимательно и не спешить.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ориентиры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37300" y="2779201"/>
            <a:ext cx="6446700" cy="200829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92800" y="522450"/>
            <a:ext cx="7958400" cy="8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
</a:t>
            </a:r>
            <a:endParaRPr lang="en-US" sz="25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444500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небе Млечный Путь выглядит как нежная светлая дорожка. Он тянется через небо и сразу привлекает внимание, если ночь ясная.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444502" y="1604052"/>
            <a:ext cx="2540927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Светлая полоска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6060552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Млечный Путь лучше всего заметен в ясную безлунную ночь вдали от ярких фонарей. Тогда небо становится особенно тёмным и звёздным.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6060554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время для наблюдений
</a:t>
            </a:r>
            <a:endParaRPr lang="en-US" sz="1000" dirty="0"/>
          </a:p>
        </p:txBody>
      </p:sp>
      <p:sp>
        <p:nvSpPr>
          <p:cNvPr id="16" name="Text 6"/>
          <p:cNvSpPr txBox="1"/>
          <p:nvPr/>
        </p:nvSpPr>
        <p:spPr>
          <a:xfrm>
            <a:off x="3252596" y="1903725"/>
            <a:ext cx="2541000" cy="71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огромная галактика, в которой находится много звёзд. Мы видим только её часть, поэтому полоска кажется такой загадочной и красивой.
</a:t>
            </a:r>
            <a:endParaRPr lang="en-US" sz="800" dirty="0"/>
          </a:p>
        </p:txBody>
      </p:sp>
      <p:sp>
        <p:nvSpPr>
          <p:cNvPr id="17" name="Text 7"/>
          <p:cNvSpPr txBox="1"/>
          <p:nvPr/>
        </p:nvSpPr>
        <p:spPr>
          <a:xfrm>
            <a:off x="3252598" y="1604052"/>
            <a:ext cx="2541000" cy="25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Наша галактика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звёзды мерцают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звезды проходит через атмосферу Земли, где воздух постоянно движется. Из-за этого лучи немного отклоняются, и нам кажется, что звезда то загорается, то гаснет.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в пути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находятся ближе и выглядят не как точка, а как крошечный кружок. Поэтому воздух влияет на их свет меньше, чем на свет далёких звёзд.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 мигают слабее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спокойнее и прозрачнее воздух, тем меньше мерцание. На высоком месте или в очень ясную ночь звёзды кажутся особенно ровными и яркими, словно они подмигивают совсем чуть-чуть.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без «дрожи»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33450" y="522450"/>
            <a:ext cx="57954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люди изучали небо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7625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Древность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476300" y="3404220"/>
            <a:ext cx="1870500" cy="10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наблюдали звёзды, чтобы узнавать время года, замечать смену сезонов и составлять календари для посевов и праздников.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689600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мореплавателей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4689650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Моряки ориентировались по звёздам в открытом море. Небо помогало им находить направление, когда вокруг не было ни дорог, ни указателей.
</a:t>
            </a:r>
            <a:endParaRPr lang="en-US" sz="900" dirty="0"/>
          </a:p>
        </p:txBody>
      </p:sp>
      <p:sp>
        <p:nvSpPr>
          <p:cNvPr id="14" name="Text 6"/>
          <p:cNvSpPr txBox="1"/>
          <p:nvPr/>
        </p:nvSpPr>
        <p:spPr>
          <a:xfrm>
            <a:off x="6795375" y="2709458"/>
            <a:ext cx="18705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Наше время
</a:t>
            </a:r>
            <a:endParaRPr lang="en-US" sz="1100" dirty="0"/>
          </a:p>
        </p:txBody>
      </p:sp>
      <p:sp>
        <p:nvSpPr>
          <p:cNvPr id="15" name="Text 7"/>
          <p:cNvSpPr txBox="1"/>
          <p:nvPr/>
        </p:nvSpPr>
        <p:spPr>
          <a:xfrm>
            <a:off x="6795425" y="3360419"/>
            <a:ext cx="1870500" cy="10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небо изучают телескопами, спутниками и космическими станциями. Учёные получают больше сведений о звёздах, планетах и далёких уголках Вселенной.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4093" y="1931425"/>
            <a:ext cx="8115814" cy="2702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92800" y="479928"/>
            <a:ext cx="7958400" cy="66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наблюдать звёздное небо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65125" y="1321050"/>
            <a:ext cx="8123400" cy="3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помогает не пропустить важные детали и сделать наблюдение более удобным и интересным.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50142"/>
            <a:ext cx="4212000" cy="166176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75779" y="1250142"/>
            <a:ext cx="4212000" cy="166176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9025" y="52245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— помощник астронома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2" name="Text 2"/>
          <p:cNvSpPr txBox="1"/>
          <p:nvPr/>
        </p:nvSpPr>
        <p:spPr>
          <a:xfrm>
            <a:off x="5115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света становится больше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115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собирает больше света, чем человеческий глаз, поэтому далёкие звёзды становятся заметнее. На тёмном небе он словно открывает скрытую дверь, за которой прячутся тысячи едва различимых огоньков. Смотреть в него особенно интересно в ясную ночь.
</a:t>
            </a:r>
            <a:endParaRPr lang="en-US" sz="1000" dirty="0"/>
          </a:p>
        </p:txBody>
      </p:sp>
      <p:sp>
        <p:nvSpPr>
          <p:cNvPr id="14" name="Text 4"/>
          <p:cNvSpPr txBox="1"/>
          <p:nvPr/>
        </p:nvSpPr>
        <p:spPr>
          <a:xfrm>
            <a:off x="4741412" y="3005575"/>
            <a:ext cx="39090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далёкие соседи
</a:t>
            </a:r>
            <a:endParaRPr lang="en-US" sz="1300" dirty="0"/>
          </a:p>
        </p:txBody>
      </p:sp>
      <p:sp>
        <p:nvSpPr>
          <p:cNvPr id="15" name="Text 5"/>
          <p:cNvSpPr txBox="1"/>
          <p:nvPr/>
        </p:nvSpPr>
        <p:spPr>
          <a:xfrm>
            <a:off x="4741412" y="3766825"/>
            <a:ext cx="3909000" cy="89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телескоп лучше видна поверхность Луны: кратеры, горы и тени становятся заметнее. А ещё можно рассмотреть кольца Сатурна и спутники Юпитера, которые в обычный вечер кажутся совсем крошечными точками.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775814"/>
            <a:ext cx="4212000" cy="301092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92800" y="522450"/>
            <a:ext cx="7958400" cy="10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не всегда видно много звёзд
</a:t>
            </a:r>
            <a:endParaRPr lang="en-US" sz="2500" dirty="0"/>
          </a:p>
        </p:txBody>
      </p:sp>
      <p:sp>
        <p:nvSpPr>
          <p:cNvPr id="10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4708075" y="2141300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Фонари, окна и вывески делают небо ярче, чем оно есть на самом деле. Из-за этого слабые звёзды теряются, и над городом видно меньше небесных огоньков.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4708075" y="1869909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города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708075" y="4153405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Яркая Луна может осветить небо настолько, что слабые звёзды становятся почти незаметными. Лучше всего наблюдать в тёмную безлунную ночь, когда небо выглядит глубже и богаче.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4708075" y="3882014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 и тьма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708075" y="3147339"/>
            <a:ext cx="3994500" cy="56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Облака, туман и дымка закрывают часть неба, как лёгкое одеяло. Даже знакомые созвездия тогда исчезают, а наблюдение лучше отложить до ясного вечера.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4708075" y="2875948"/>
            <a:ext cx="3946200" cy="23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Погода и облака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244747"/>
            <a:ext cx="2806500" cy="177050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69025" y="507900"/>
            <a:ext cx="8058000" cy="58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7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в разные времена года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13" name="Text 2"/>
          <p:cNvSpPr txBox="1"/>
          <p:nvPr/>
        </p:nvSpPr>
        <p:spPr>
          <a:xfrm>
            <a:off x="511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заметны Лебедь и Лира. В тёплую ночь их удобно искать вдали от городских огней, когда небо кажется особенно глубоким.
</a:t>
            </a:r>
            <a:endParaRPr lang="en-US" sz="900" dirty="0"/>
          </a:p>
        </p:txBody>
      </p:sp>
      <p:sp>
        <p:nvSpPr>
          <p:cNvPr id="14" name="Text 3"/>
          <p:cNvSpPr txBox="1"/>
          <p:nvPr/>
        </p:nvSpPr>
        <p:spPr>
          <a:xfrm>
            <a:off x="511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3319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легче увидеть Пегаса. Его большой четырёхугольник помогает запомнить участок неба и найти рядом другие звёзды и созвездия.
</a:t>
            </a:r>
            <a:endParaRPr lang="en-US" sz="900" dirty="0"/>
          </a:p>
        </p:txBody>
      </p:sp>
      <p:sp>
        <p:nvSpPr>
          <p:cNvPr id="16" name="Text 5"/>
          <p:cNvSpPr txBox="1"/>
          <p:nvPr/>
        </p:nvSpPr>
        <p:spPr>
          <a:xfrm>
            <a:off x="3319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6127125" y="3575494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 неба меняется, потому что Земля движется вокруг Солнца. Мы как будто смотрим на Вселенную с другой стороны каждого сезона.
</a:t>
            </a:r>
            <a:endParaRPr lang="en-US" sz="900" dirty="0"/>
          </a:p>
        </p:txBody>
      </p:sp>
      <p:sp>
        <p:nvSpPr>
          <p:cNvPr id="18" name="Text 7"/>
          <p:cNvSpPr txBox="1"/>
          <p:nvPr/>
        </p:nvSpPr>
        <p:spPr>
          <a:xfrm>
            <a:off x="6127308" y="3199569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так происходит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3319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Зимой особенно легко найти Орион. Его помогают узнать три звезды Пояса, а рядом хорошо заметны яркие Бетельгейзе и Ригель.
</a:t>
            </a:r>
            <a:endParaRPr lang="en-US" sz="900" dirty="0"/>
          </a:p>
        </p:txBody>
      </p:sp>
      <p:sp>
        <p:nvSpPr>
          <p:cNvPr id="20" name="Text 9"/>
          <p:cNvSpPr txBox="1"/>
          <p:nvPr/>
        </p:nvSpPr>
        <p:spPr>
          <a:xfrm>
            <a:off x="3319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Зима
</a:t>
            </a:r>
            <a:endParaRPr lang="en-US" sz="1100" dirty="0"/>
          </a:p>
        </p:txBody>
      </p:sp>
      <p:sp>
        <p:nvSpPr>
          <p:cNvPr id="21" name="Text 10"/>
          <p:cNvSpPr txBox="1"/>
          <p:nvPr/>
        </p:nvSpPr>
        <p:spPr>
          <a:xfrm>
            <a:off x="6127125" y="1801719"/>
            <a:ext cx="2492400" cy="92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 на небе чаще ищут Льва и Волопаса. Эти созвездия удобно наблюдать в ясный вечер, когда ночи становятся короче и теплее.
</a:t>
            </a:r>
            <a:endParaRPr lang="en-US" sz="900" dirty="0"/>
          </a:p>
        </p:txBody>
      </p:sp>
      <p:sp>
        <p:nvSpPr>
          <p:cNvPr id="22" name="Text 11"/>
          <p:cNvSpPr txBox="1"/>
          <p:nvPr/>
        </p:nvSpPr>
        <p:spPr>
          <a:xfrm>
            <a:off x="6127308" y="1425794"/>
            <a:ext cx="2492400" cy="3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2800" y="856038"/>
            <a:ext cx="7958400" cy="168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1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Звёзды кажутся близкими только на картинке. На самом деле даже соседние светила находятся так далеко, что их свет летит к нам очень долго.
</a:t>
            </a:r>
            <a:endParaRPr lang="en-US" sz="2100" dirty="0"/>
          </a:p>
        </p:txBody>
      </p:sp>
      <p:sp>
        <p:nvSpPr>
          <p:cNvPr id="5" name="Text 1"/>
          <p:cNvSpPr txBox="1"/>
          <p:nvPr/>
        </p:nvSpPr>
        <p:spPr>
          <a:xfrm>
            <a:off x="4875325" y="2816412"/>
            <a:ext cx="3665100" cy="9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примерно столько идёт свет от ближайшей звезды до Земли.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592800" y="2833425"/>
            <a:ext cx="3840000" cy="14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3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световых года
</a:t>
            </a:r>
            <a:endParaRPr lang="en-US" sz="4300" dirty="0"/>
          </a:p>
        </p:txBody>
      </p:sp>
      <p:sp>
        <p:nvSpPr>
          <p:cNvPr id="7" name="Text 3"/>
          <p:cNvSpPr txBox="1"/>
          <p:nvPr/>
        </p:nvSpPr>
        <p:spPr>
          <a:xfrm>
            <a:off x="4875325" y="3889864"/>
            <a:ext cx="3665100" cy="36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астрономические данные о ближайших звёздах
</a:t>
            </a:r>
            <a:endParaRPr lang="en-US" sz="1242" dirty="0"/>
          </a:p>
        </p:txBody>
      </p:sp>
      <p:sp>
        <p:nvSpPr>
          <p:cNvPr id="8" name="Text 4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72000" y="362802"/>
            <a:ext cx="4212000" cy="221294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11" name="Text 1"/>
          <p:cNvSpPr txBox="1"/>
          <p:nvPr/>
        </p:nvSpPr>
        <p:spPr>
          <a:xfrm>
            <a:off x="663275" y="522450"/>
            <a:ext cx="3665100" cy="189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безопасности при наблюдении
</a:t>
            </a:r>
            <a:endParaRPr lang="en-US" sz="2500" dirty="0"/>
          </a:p>
        </p:txBody>
      </p:sp>
      <p:sp>
        <p:nvSpPr>
          <p:cNvPr id="12" name="Text 2"/>
          <p:cNvSpPr txBox="1"/>
          <p:nvPr/>
        </p:nvSpPr>
        <p:spPr>
          <a:xfrm>
            <a:off x="475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Наблюдать небо нужно рядом со взрослым человеком. Он поможет выбрать безопасное место, не потеряться в темноте и вовремя заметить, если стало холодно или неудобно.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75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Только вместе со взрослым
</a:t>
            </a:r>
            <a:endParaRPr lang="en-US" sz="1500" dirty="0"/>
          </a:p>
        </p:txBody>
      </p:sp>
      <p:sp>
        <p:nvSpPr>
          <p:cNvPr id="14" name="Text 4"/>
          <p:cNvSpPr txBox="1"/>
          <p:nvPr/>
        </p:nvSpPr>
        <p:spPr>
          <a:xfrm>
            <a:off x="3283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тёмном месте нельзя бегать, толкаться и отходить далеко от группы. Лучше стоять спокойно, чтобы не споткнуться и не испугаться в незнакомой обстановке.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3283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Спокойно и осторожно
</a:t>
            </a:r>
            <a:endParaRPr lang="en-US" sz="1500" dirty="0"/>
          </a:p>
        </p:txBody>
      </p:sp>
      <p:sp>
        <p:nvSpPr>
          <p:cNvPr id="16" name="Text 6"/>
          <p:cNvSpPr txBox="1"/>
          <p:nvPr/>
        </p:nvSpPr>
        <p:spPr>
          <a:xfrm>
            <a:off x="6091350" y="3454432"/>
            <a:ext cx="2577300" cy="116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Телескоп и бинокль нельзя направлять на Солнце, даже если оно кажется маленьким. Это очень опасно для глаз, поэтому наблюдают только вечернее или ночное небо.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6091350" y="2727375"/>
            <a:ext cx="2577300" cy="60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Никогда не смотреть на Солнце
</a:t>
            </a:r>
            <a:endParaRPr lang="en-US" sz="15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1125" y="3365306"/>
            <a:ext cx="493200" cy="43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2775" y="1760755"/>
            <a:ext cx="369900" cy="493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723289" y="3337906"/>
            <a:ext cx="493200" cy="493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723289" y="1788155"/>
            <a:ext cx="493200" cy="4384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11125" y="496075"/>
            <a:ext cx="80853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5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увидеть за один вечер
</a:t>
            </a:r>
            <a:endParaRPr lang="en-US" sz="2500" dirty="0"/>
          </a:p>
        </p:txBody>
      </p:sp>
      <p:sp>
        <p:nvSpPr>
          <p:cNvPr id="13" name="Text 1"/>
          <p:cNvSpPr txBox="1"/>
          <p:nvPr/>
        </p:nvSpPr>
        <p:spPr>
          <a:xfrm>
            <a:off x="8448725" y="31675"/>
            <a:ext cx="659700" cy="30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14" name="Text 2"/>
          <p:cNvSpPr txBox="1"/>
          <p:nvPr/>
        </p:nvSpPr>
        <p:spPr>
          <a:xfrm>
            <a:off x="1193850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Созвездие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511125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один вечер можно найти одно или два созвездия, если сравнивать небо с картой. Так рисунки из звёзд становятся понятнее и запоминаются быстрее.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1193850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Луна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511125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Луну легко заметить почти в любой ясный вечер. Она может выглядеть как тонкий серп, половинка или яркий круг, и каждый раз кажется немного другой.
</a:t>
            </a:r>
            <a:endParaRPr lang="en-US" sz="1100" dirty="0"/>
          </a:p>
        </p:txBody>
      </p:sp>
      <p:sp>
        <p:nvSpPr>
          <p:cNvPr id="18" name="Text 6"/>
          <p:cNvSpPr txBox="1"/>
          <p:nvPr/>
        </p:nvSpPr>
        <p:spPr>
          <a:xfrm>
            <a:off x="5406014" y="3337006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Планеты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4723289" y="3938475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на небе видны и планеты. Они светят ровно и заметно отличаются от звёзд, поэтому их особенно интересно искать вместе с семьёй или друзьями.
</a:t>
            </a:r>
            <a:endParaRPr lang="en-US" sz="1100" dirty="0"/>
          </a:p>
        </p:txBody>
      </p:sp>
      <p:sp>
        <p:nvSpPr>
          <p:cNvPr id="20" name="Text 8"/>
          <p:cNvSpPr txBox="1"/>
          <p:nvPr/>
        </p:nvSpPr>
        <p:spPr>
          <a:xfrm>
            <a:off x="5406014" y="1759855"/>
            <a:ext cx="3190800" cy="49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i="1" dirty="0">
                <a:solidFill>
                  <a:srgbClr val="F551A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звёзды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23289" y="2361323"/>
            <a:ext cx="3873000" cy="78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взгляд обычно находит самые яркие звёзды. Они помогают привыкнуть к небу и замечать, что некоторые светят сильнее, а другие едва мерцают.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9500" y="512729"/>
            <a:ext cx="3873000" cy="255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3000" b="1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Небо зовёт к новым открытиям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741664" y="3319121"/>
            <a:ext cx="3873000" cy="1362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Звёздное небо всегда рядом, даже если мы не сразу замечаем его красоту. Стоит посмотреть внимательнее — и знакомые звёзды, Луна и планеты откроются по-новому.
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2026-05-26T00:21:30Z</dcterms:created>
  <dcterms:modified xsi:type="dcterms:W3CDTF">2026-05-26T00:21:30Z</dcterms:modified>
</cp:coreProperties>
</file>