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революционной эпохи, изменивший язык русской литературы.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поэт, трибун, новатор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вырос на переломе эпох, когда старые нормы рушились, а искусство искало новый язык. Революции, футуризм и массовая культура сделали поэзию частью общественной жизни.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время перемен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ранние годы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1893 — рождение в Багдати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родился в семье лесничего в селе Багдати Кутаисской губернии. Детство в грузинской провинции дало ему раннее чувство яркой, зрительной и эмоциональной реальности.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 — переезд в Москву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отца семья переехала в Москву, и Маяковский продолжил учёбу в гимназии. Столичная жизнь открыла ему контрасты бедности, толпы и большого города.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впечатления и формирование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смены среды, утраты и наблюдения за городской жизнью стал важной основой его мировосприятия. Уже тогда складывалась острая чувствительность к социальной несправедливости.
</a:t>
            </a:r>
            <a:endParaRPr lang="en-US" sz="9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юность и первые аресты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арестован трижды, а одно из заключений провёл в Бутырской тюрьме. Именно там начались его первые поэтические опыты, связанные с напряжением, одиночеством и внутренним сопротивлением.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борьбы и тюрьмы усилил в его творчестве мотив протеста. Позднее он превратился в резкую интонацию, неприятие мещанства и постоянный спор с общественными нормами.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1908–1909 годах Маяковский включился в подпольную революционную деятельность и вступил в РСДРП. Политическая среда рано приучила его мыслить конфликтом и действием, а не только созерцанием.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Манифест, который стал заявлением о разрыве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1912 году Маяковский подписал манифест футуристов «Пощёчина общественному вкусу». Этот жест сразу обозначил его принадлежность к литературному вызову и стремлению разрушить привычные каноны. На фоне споров о будущем искусства его имя стало заметным для молодой авангардной среды.
</a:t>
            </a:r>
            <a:endParaRPr lang="en-US" sz="871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Кубофутурист на сцене и на бумаге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1913 году Маяковский выступал уже как один из самых ярких представителей кубофутуризма. Его публичные чтения, резкий облик и уверенная манера усиливали впечатление от стихов, где слово звучало как вызов, а не как спокойное рассуждение.
</a:t>
            </a:r>
            <a:endParaRPr lang="en-US" sz="983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материал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Футуристическая среда изменила его взгляд на поэзию: слово стало для него не украшением, а рабочим материалом. Отсюда интерес к неологизмам, ломкому ритму и зрительной организации текста, который мог быть почти так же выразителен, как плакат или афиша.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Маяковский вошёл в футуризм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техника и новаторство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активно использовал неологизмы, повторы и резкие смысловые контрасты. Эти приёмы помогали ему передавать быстроту времени, эмоциональное давление и внутренний конфликт героя.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рифмы часто неожиданны и звуково смелы, а разговорная лексика сближает стих с живой речью. Благодаря этому текст звучит не книжно, а непосредственно и энергично.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строил стих на «лесенке»: короткая строка задавала паузу, выделяла смысл и усиливала звучание каждой фразы. Такая форма делала интонацию напряжённой и почти сценической.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лирика, агитация и сатира существуют рядом. Поэтому стихотворение у Маяковского одновременно может быть исповедью, публичным выступлением и художественным спором.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жизни и творчества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последовательность показывает, как личная биография Маяковского постепенно превращалась в историю поэта общественной эпохи.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движение от раннего опыта к крупным произведениям, затем к сатире и трагическому финалу.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 биографическим сведениям о В. В. Маяковском, указанные годы из задания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120" y="1022065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0190" y="1022065"/>
            <a:ext cx="1890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 и лирический конфликт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Неразделённая 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личное чувство не сводится к частному переживанию. Любовь становится источником боли, напряжения и предельной эмоциональной откровенности, которая ведёт текст к трагической высоте.
</a:t>
            </a:r>
            <a:endParaRPr lang="en-US" sz="958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против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поэмы отвергает привычные правила поведения и поэтической речи. В этом протесте слышится ранний Маяковский, для которого внутренний разрыв важнее спокойного согласия с миром.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с религиозными представлениями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расширяет личную драму до философского конфликта. Религиозные образы используются не как украшение, а как часть напряжённого спора о человеке, страдании и праве на свободу.
</a:t>
            </a:r>
            <a:endParaRPr lang="en-US" sz="946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 лирического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 закрепило образ поэта, который говорит громко, резко и предельно лично. Частное чувство у него превращается в художественное событие большого масштаба.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поэзии и агитации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88138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— новый общественный заказ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включается в революционную культурную работу и ищет форму, которая быстро доходит до массовой аудитории. Поэзия становится для него инструментом прямого воздействия.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5696" y="3089850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для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создаёт подписи и сюжеты для «Окон сатиры РОСТА», соединяя краткую фразу, рисунок и актуальную тему. Такой формат был рассчитан на мгновенное понимание и сильный отклик.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20163" y="1720125"/>
            <a:ext cx="347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массовая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стих сближается с плакатом, газетой и лозунгом. Маяковский показывает, что литературное слово может работать в публичном пространстве почти как визуальный знак.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остро он критикует бюрократическую косность, которая мешает живому делу и превращает общественную энергию в формальность. Сатирический эффект усиливается сценичностью, афористичностью реплик и визуальной выразительностью.
</a:t>
            </a:r>
            <a:endParaRPr lang="en-US" sz="978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быт и бюрократию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«Клоп» и «Баня» Маяковский высмеивает мещанство, карьеризм и пошлость повседневного поведения. Комизм строится на гротеске, резких контрастах и намеренно заострённых характерах.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любви и личной боли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стихах, обращённых к Лиле Брик, особенно заметны резкие перепады интонации: от восторга и надежды до ревности, обиды и мучительной самоиронии.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Маяковского любовь никогда не была только частным чувством: она сразу становилась спором с миром, проверкой личности на прочность и источником внутреннего напряжения.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драма у Маяковского расширяется до художественного конфликта, где страсть, одиночество и невозможность согласия с собой превращаются в сильный поэтический монолог.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Маяковского и их значение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 менялись темы и формы его творчества: от лирического протеста к исторической поэме и сатирической драме.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 движение от личного переживания к гражданскому высказыванию, эпосу и социальной сатире; при этом новаторская форма остаётся неизменной.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В. В. Маяковского; даты произведений по литературной хронологии
</a:t>
            </a:r>
            <a:endParaRPr lang="en-US" sz="6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3276" y="3135466"/>
            <a:ext cx="1890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61866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советская культура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сделал стих публичным и действенным: строка у Маяковского звучала как обращение к аудитории, а не только как личное переживание.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работа в агитационной графике связала слово и изображение, превратив короткую фразу в запоминающийся визуально-речевой удар.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Маяковского стали частью культуры 1920-х годов: поэт не просто писал тексты, а исполнял их, подчеркивая ритм и интонацию.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образ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закрепил модель художника, который говорит от имени эпохи, но при этом сохраняет яркую индивидуальность, резкость взгляда и личную позицию.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текст Маяковского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передаёт типичный путь от жизненного наблюдения к публичному поэтическому эффекту.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Заграничные поездки и взгляд на современность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мегаполисом усилило его интерес к технике и индустриальному пейзажу, где человек часто выглядит одиноким среди движения, шума и света.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зарубежный опыт помог ему точнее передавать современность как среду контрастов, в которой прогресс соседствует с отчуждением и внутренней усталостью.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в Европу и США дали Маяковскому живой материал для сравнения: он видел большие города, витрины, рекламу и ритм жизни, подчинённый скорости и практичности.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доминирующие в поэзии Маяковского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Маяковский соединял масштаб исторических событий с личным переживанием и острым социальным взглядом.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общественной темы не отменяет частного: любовь и сатира занимают заметное место, а значит, его поэзия строится на постоянном напряжении между личным и историческим.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поэтического наследия В. В. Маяковского
</a:t>
            </a:r>
            <a:endParaRPr lang="en-US" sz="6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подчёркивает трагизм его биографии: при огромной известности и масштабе влияния поэт ушёл из жизни очень рано, оставив ощущение незавершённости.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лет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дожил до сорока.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В. В. Маяковского (1893–1930)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которого было видно и слышно
</a:t>
            </a:r>
            <a:pPr algn="l" indent="0" marL="0">
              <a:lnSpc>
                <a:spcPct val="115000"/>
              </a:lnSpc>
              <a:buNone/>
            </a:pPr>
            <a:r>
              <a:rPr lang="en-US" sz="4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производил впечатление уже самим своим появлением: высокий рост, резкий силуэт, сильный голос и уверенная манера держаться делали выступление событием. На фотографии он выглядит почти как сценический персонаж, полностью владеющий пространством зала.
</a:t>
            </a:r>
            <a:endParaRPr lang="en-US" sz="808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как часть поэтики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чтение не сводилось к простому произнесению текста. Паузы, усиление отдельных слов и жёсткий ритм создавали ощущение разговора на пределе эмоций, где каждое движение подчёркивало смысл строк.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 массовой аудитории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умел обращаться к разной публике — от литературного круга до слушателей на вечерних выступлениях. Поэтому его образ часто связывают с афишей, трибуной и светом сцены, где слово работает особенно сильно.
</a:t>
            </a:r>
            <a:endParaRPr lang="en-US" sz="88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Личность, образ и публичное выступление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литературу и культуру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поэтика повлияла на советский плакат и рекламную речь, где короткая фраза, контраст и визуальная ударность стали важными средствами воздействия на зрителя.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расширил возможности русского стиха, показав, что резкий ритм, разговорная интонация и смелая графика строки могут передавать сложную мысль без потери выразительности.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и сатирической традиции Маяковский укрепил гротеск, публичность и острую социальную маску, делая сцену пространством актуального разговора о времени.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поэтов второй половины XX века он стал примером автора, который соединяет личный голос, гражданскую позицию и художественный эксперимент без подражательности.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звучит современно и сегодня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остаётся близким читателю потому, что умеет говорить о любви, обществе и будущем одним сильным языком; его стихи до сих пор учат смело думать и точно выражать себя.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2026-05-23T14:28:23Z</dcterms:created>
  <dcterms:modified xsi:type="dcterms:W3CDTF">2026-05-23T14:28:23Z</dcterms:modified>
</cp:coreProperties>
</file>