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 современном мире: географическое положение, ресурсы и влияние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 — пространство масштаба, ресурсов и решений.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география важна для понимания России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Протяжённость, 11 часовых поясов, выход к двум океанам и соседство с 14 странами делают Россию одной из самых сложных по устройству государств мира. Именно география во многом определяет её экономику, транспорт и международную роль.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25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географические факторы международной роли России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990650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Огромная территория
</a:t>
            </a:r>
            <a:pPr algn="l" indent="0" marL="0">
              <a:lnSpc>
                <a:spcPct val="115000"/>
              </a:lnSpc>
              <a:buNone/>
            </a:pPr>
            <a:r>
              <a:rPr lang="en-US" sz="3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Пространственный масштаб России формирует особые условия управления, освоения и связи регионов. Длинные расстояния увеличивают роль транспорта, усложняют размещение производства и требуют значительных затрат на инфраструктуру.
</a:t>
            </a:r>
            <a:endParaRPr lang="en-US" sz="1075" dirty="0"/>
          </a:p>
        </p:txBody>
      </p:sp>
      <p:sp>
        <p:nvSpPr>
          <p:cNvPr id="11" name="Text 3"/>
          <p:cNvSpPr txBox="1"/>
          <p:nvPr/>
        </p:nvSpPr>
        <p:spPr>
          <a:xfrm>
            <a:off x="261625" y="1785854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Ресурсная база
</a:t>
            </a:r>
            <a:pPr algn="l" indent="0" marL="0">
              <a:lnSpc>
                <a:spcPct val="115000"/>
              </a:lnSpc>
              <a:buNone/>
            </a:pPr>
            <a:r>
              <a:rPr lang="en-US" sz="3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нефти, газа, угля, металлов и леса создают прочную основу для промышленности и экспорта. При этом богатство ресурсами одновременно усиливает зависимость экономики от мирового спроса и цен.
</a:t>
            </a:r>
            <a:endParaRPr lang="en-US" sz="1242" dirty="0"/>
          </a:p>
        </p:txBody>
      </p:sp>
      <p:sp>
        <p:nvSpPr>
          <p:cNvPr id="12" name="Text 4"/>
          <p:cNvSpPr txBox="1"/>
          <p:nvPr/>
        </p:nvSpPr>
        <p:spPr>
          <a:xfrm>
            <a:off x="261600" y="2581059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между регионами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находится на стыке Европы и Азии и имеет выход к нескольким морским направлениям. Это открывает транзитные возможности, но требует постоянного баланса между западными и восточными векторами развития.
</a:t>
            </a:r>
            <a:endParaRPr lang="en-US" sz="1220" dirty="0"/>
          </a:p>
        </p:txBody>
      </p:sp>
      <p:sp>
        <p:nvSpPr>
          <p:cNvPr id="13" name="Text 5"/>
          <p:cNvSpPr txBox="1"/>
          <p:nvPr/>
        </p:nvSpPr>
        <p:spPr>
          <a:xfrm>
            <a:off x="261600" y="3376258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расселения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3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населения и хозяйства сосредоточена в европейской зоне страны. Такая концентрация усиливает различия между центром и периферией и делает развитие восточных территорий особенно сложной задачей.
</a:t>
            </a:r>
            <a:endParaRPr lang="en-US" sz="1173" dirty="0"/>
          </a:p>
        </p:txBody>
      </p:sp>
      <p:sp>
        <p:nvSpPr>
          <p:cNvPr id="14" name="Text 6"/>
          <p:cNvSpPr txBox="1"/>
          <p:nvPr/>
        </p:nvSpPr>
        <p:spPr>
          <a:xfrm>
            <a:off x="261600" y="4171437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Суровые природные условия повышают издержки строительства, добычи и транспортировки, а военно-политический статус страны усиливает её вес в мировой политике. В итоге география России работает и как ресурс, и как ограничение.
</a:t>
            </a:r>
            <a:endParaRPr lang="en-US" sz="111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 мире: сравнение ключевых показателей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фоне других государств Россия сочетает огромную территорию, крупные запасы сырья и сравнительно небольшую плотность населения.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особенность страны — несоразмерность между пространством, ресурсами и численностью населения, задающая её развитие.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 население — Росстат; запасы нефти и газа — BP Statistical Review of World Energy / Energy Institute, оценки 2023–2024; плотность населения — расчёт по данным Росстата.
</a:t>
            </a:r>
            <a:endParaRPr lang="en-US" sz="73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6331" y="75"/>
            <a:ext cx="4405126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1600" y="258900"/>
            <a:ext cx="39084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России: преимущества и трудности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673394" y="1079026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Транзитный потенциал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между Европой и Азией позволяет России участвовать в сухопутных и морских потоках товаров. Это создаёт возможности для транзита, логистики и развития международных транспортных коридоров.
</a:t>
            </a:r>
            <a:endParaRPr lang="en-US" sz="1017" dirty="0"/>
          </a:p>
        </p:txBody>
      </p:sp>
      <p:sp>
        <p:nvSpPr>
          <p:cNvPr id="13" name="Text 3"/>
          <p:cNvSpPr txBox="1"/>
          <p:nvPr/>
        </p:nvSpPr>
        <p:spPr>
          <a:xfrm>
            <a:off x="673394" y="2092633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 морям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к Арктике, Балтийскому, Чёрному и Тихоокеанскому направлениям расширяет внешнеторговые связи. Вместе с тем сезонность, ледовые условия и удалённость портов повышают стоимость перевозок.
</a:t>
            </a:r>
            <a:endParaRPr lang="en-US" sz="1017" dirty="0"/>
          </a:p>
        </p:txBody>
      </p:sp>
      <p:sp>
        <p:nvSpPr>
          <p:cNvPr id="14" name="Text 4"/>
          <p:cNvSpPr txBox="1"/>
          <p:nvPr/>
        </p:nvSpPr>
        <p:spPr>
          <a:xfrm>
            <a:off x="673394" y="3106225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пространством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Огромная территория с 11 часовыми поясами требует сложной системы управления и связи. Чем больше расстояния между центром и регионами, тем выше расходы на координацию и инфраструктуру.
</a:t>
            </a:r>
            <a:endParaRPr lang="en-US" sz="1017" dirty="0"/>
          </a:p>
        </p:txBody>
      </p:sp>
      <p:sp>
        <p:nvSpPr>
          <p:cNvPr id="15" name="Text 5"/>
          <p:cNvSpPr txBox="1"/>
          <p:nvPr/>
        </p:nvSpPr>
        <p:spPr>
          <a:xfrm>
            <a:off x="673394" y="4119812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освоения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часть страны развивается быстрее, чем многие восточные районы. Различия в плотности населения, транспортной доступности и инвестициях усиливают контраст между центром и периферией.
</a:t>
            </a:r>
            <a:endParaRPr lang="en-US" sz="101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409582"/>
            <a:ext cx="4865100" cy="264718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организации и форматы, где участвует Россия
</a:t>
            </a:r>
            <a:endParaRPr lang="en-US" sz="2128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международные и региональные форматы участия России и их значение для внешней политики.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использует разные форматы для влияния, экономической кооперации и координации безопасности, особенно на евразийском пространстве.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сайты ООН, БРИКС, ШОС, ЕАЭС, ОДКБ и СНГ; статус России по состоянию на 2024 год.
</a:t>
            </a:r>
            <a:endParaRPr lang="en-US" sz="78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1253095"/>
            <a:ext cx="311100" cy="276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2739" y="1253095"/>
            <a:ext cx="311100" cy="276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200" y="2954337"/>
            <a:ext cx="297900" cy="29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2739" y="2978847"/>
            <a:ext cx="311100" cy="2488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0489" y="1242412"/>
            <a:ext cx="297900" cy="2979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основа влияния России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газ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Топливно-энергетический комплекс остаётся ядром российской экономики. Экспорт углеводородов обеспечивает значительную часть валютной выручки и усиливает зависимость страны от конъюнктуры мировых рынков.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31275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Металлургия и сырьё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железной руды, меди, никеля, угля и других полезных ископаемых поддерживает металлургию и смежные отрасли. Эти ресурсы формируют основу промышленного экспорта и внутреннего производства.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1600" y="3369225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Наукоёмкие отрасли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Атомная энергетика, оборонная промышленность и отдельные направления высоких технологий придают экономике стратегическую глубину. Эти сферы требуют квалифицированных кадров и сильной научной школы.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12750" y="3369225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расширяет экспортные возможности страны и укрепляет продовольственную безопасность. Его роль особенно заметна в зерновом экспорте и переработке продукции агропромышленного комплекса.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36390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Машиностроение остаётся важным звеном экономики, особенно в сегментах, связанных с транспортом, энергетикой и обороной. Его развитие определяет технологическую самостоятельность и качество промышленной базы.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российского экспорта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внешние поставки заметно влияют мировые цены, а также спрос на сырьевые товары и полуфабрикаты.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сырьевых и низкопередельных товаров означает уязвимость экспорта и необходимость расширять высокотехнологичные поставки.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ФТС России, структура экспорта по товарным группам; последние доступные данные 2023–2024 годов.
</a:t>
            </a:r>
            <a:endParaRPr lang="en-US" sz="73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 и Дальний Восток как новые пространства развития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морской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Арктическое направление превращается в важный элемент транспортной стратегии России. Ледовая обстановка делает навигацию сложной, но сокращение маршрута между Европой и Азией повышает интерес к Северному морскому пути.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 ресурсы востока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Восток объединяет морские порты, сырьевые районы и крупные инфраструктурные проекты. Здесь сосредоточены возможности для вывоза угля, нефти, газа и металлов, а также для расширения торговли с Азиатско-Тихоокеанским регионом.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в суровом климате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 и северные районы требуют дорогих технологий, ледоколов и сложной логистики. Низкая плотность населения и вечная мерзлота замедляют развитие, но именно здесь сосредоточен значительный долгосрочный ресурсный и транзитный потенциал.
</a:t>
            </a:r>
            <a:endParaRPr lang="en-US" sz="12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формируются внешнеэкономические связи России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география, ресурсы и транспорт определяют внешнюю торговлю и адаптацию экономики.
</a:t>
            </a:r>
            <a:endParaRPr lang="en-US" sz="11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статус усиливает влияние России в вопросах безопасности, международного права и урегулирования кризисов, делая её одним из немногих центров принятия решений.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Устав ООН; официальные материалы ООН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 обладают постоянным местом и правом вето в Совете Безопасности ООН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и дипломатический вес России в мировом балансе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Военно-политическое значение России поддерживается не только вооружёнными силами, но и институциональным присутствием в глобальной системе принятия решений.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стратегического оружия, права вето и оборонной базы делает влияние России устойчивым даже при экономическом давлении.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ООН; SIPRI; IISS Military Balance, последние доступные данные
</a:t>
            </a:r>
            <a:endParaRPr lang="en-US" sz="8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675" y="1252370"/>
            <a:ext cx="355200" cy="284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7212" y="1238150"/>
            <a:ext cx="273525" cy="312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975" y="3001300"/>
            <a:ext cx="312600" cy="312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87675" y="3001300"/>
            <a:ext cx="312600" cy="312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9252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остаётся важным средством общения на постсоветском пространстве и связывает людей через образование, деловую коммуникацию, медиа и общую историческую память.
</a:t>
            </a:r>
            <a:endParaRPr lang="en-US" sz="1337" dirty="0"/>
          </a:p>
        </p:txBody>
      </p:sp>
      <p:sp>
        <p:nvSpPr>
          <p:cNvPr id="13" name="Text 2"/>
          <p:cNvSpPr txBox="1"/>
          <p:nvPr/>
        </p:nvSpPr>
        <p:spPr>
          <a:xfrm>
            <a:off x="52978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 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и академическая традиция формируют устойчивый интерес к стране в школах, университетах и культурных центрах, поддерживая международный авторитет гуманитарного знания.
</a:t>
            </a:r>
            <a:endParaRPr lang="en-US" sz="1337" dirty="0"/>
          </a:p>
        </p:txBody>
      </p:sp>
      <p:sp>
        <p:nvSpPr>
          <p:cNvPr id="14" name="Text 3"/>
          <p:cNvSpPr txBox="1"/>
          <p:nvPr/>
        </p:nvSpPr>
        <p:spPr>
          <a:xfrm>
            <a:off x="925275" y="3001294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 сцена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Балет, театр и классическая музыка создают узнаваемый культурный образ России, который работает долго и мягко, усиливая интерес к языку, истории и традициям.
</a:t>
            </a:r>
            <a:endParaRPr lang="en-US" sz="1337" dirty="0"/>
          </a:p>
        </p:txBody>
      </p:sp>
      <p:sp>
        <p:nvSpPr>
          <p:cNvPr id="15" name="Text 4"/>
          <p:cNvSpPr txBox="1"/>
          <p:nvPr/>
        </p:nvSpPr>
        <p:spPr>
          <a:xfrm>
            <a:off x="5297875" y="3001297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достижения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Космос, спорт и инженерные успехи дополняют культурный капитал страны, показывая Россию как государство с сильной научной школой и заметным вкладом в мировую цивилизацию.
</a:t>
            </a:r>
            <a:endParaRPr lang="en-US" sz="1337" dirty="0"/>
          </a:p>
        </p:txBody>
      </p:sp>
      <p:sp>
        <p:nvSpPr>
          <p:cNvPr id="16" name="Text 5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влияние России и роль русского языка
</a:t>
            </a:r>
            <a:endParaRPr lang="en-US" sz="20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1918214"/>
            <a:ext cx="4405200" cy="149647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вызовы для России в XXI веке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внешние и внутренние вызовы, которые меняют условия развития страны и требуют адаптации экономики, науки и управления.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опасны вызовы, которые действуют одновременно: они затрагивают и экономику, и безопасность, и качество жизни, усиливая потребность в долгосрочной адаптации.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ООН, Росстата и открытых аналитических обзоров
</a:t>
            </a:r>
            <a:endParaRPr lang="en-US" sz="8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Наука, космос и высокие технологии как ресурс страны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в космос начинается на земле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Космодромы, ракеты-носители и спутники делают космос видимой частью российской технологической системы. За ними стоят конструкторские школы, сложная кооперация предприятий и высокий уровень инженерной подготовки, без которых невозможны ни запуск аппаратов, ни развитие связи и навигации.
</a:t>
            </a:r>
            <a:endParaRPr lang="en-US" sz="1085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Атомная энергетика как школа компетенций
</a:t>
            </a:r>
            <a:pPr algn="l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Атомная отрасль объединяет науку, промышленность и строгую культуру безопасности. Она требует долгого цикла подготовки специалистов, поэтому становится не только источником энергии, но и показателем зрелости национальной научно-технической базы.
</a:t>
            </a:r>
            <a:endParaRPr lang="en-US" sz="1168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Технологии, которые работают на суверенитет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Материаловедение, приборостроение, ракетная техника и отдельные направления математики поддерживают обороноспособность и промышленную независимость. Именно поэтому высокие технологии рассматриваются не как узкая отрасль, а как стратегический ресурс будущего развития.
</a:t>
            </a:r>
            <a:endParaRPr lang="en-US" sz="108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внешнеполитическая траектория России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приоритетов: от обеспечения безопасности к поиску устойчивых партнёрств и новых экономических маршрутов.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географии партнёрств России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Переориентация связей сопровождается развитием транспортных коридоров, расчётов в национальных валютах и более гибкой дипломатией в Азии и на Ближнем Востоке.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смену прежней европейской доминанте приходит более широкая евразийская и южная конфигурация партнёрств.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внешней торговли и международных контактов России, 2024
</a:t>
            </a:r>
            <a:endParaRPr lang="en-US" sz="8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1266922"/>
            <a:ext cx="311100" cy="248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2739" y="1253095"/>
            <a:ext cx="311100" cy="276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600" y="2978847"/>
            <a:ext cx="311100" cy="248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9339" y="2954337"/>
            <a:ext cx="297900" cy="29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63889" y="1266922"/>
            <a:ext cx="311100" cy="24888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условия, определяющие международную конкурентоспособность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школьной и университетской подготовки определяет, хватит ли стране инженеров, учёных и управленцев для технологического обновления и роста производительности.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31275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Дороги, железные дороги, порты и связь связывают огромную территорию в единое экономическое пространство и снижают издержки бизнеса и государства.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1600" y="3369225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жизни в регионах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между регионами отражается на доступе к медицине, жилью, рабочим местам и инвестициям, а значит, на способности страны удерживать людей и капитал.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12750" y="3369225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Технологическая модернизация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промышленность и цифровые решения повышают устойчивость экономики, уменьшают зависимость от внешних поставок и усиливают международную конкурентоспособность.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36390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и возрастная структура населения влияют на рынок труда, обороноспособность и потребительский спрос, поэтому демографические сдвиги имеют стратегическое значение.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906823"/>
            <a:ext cx="4865100" cy="16527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стороны и ограничения России как мировой державы
</a:t>
            </a:r>
            <a:endParaRPr lang="en-US" sz="2128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ключевые преимущества страны с внутренними и внешними ограничениями, влияющими на её международное положение.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сохраняет высокий статус благодаря масштабу и ресурсам, но долгосрочная сила зависит от преодоления структурных ограничений и обновления экономики.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открытым данным ООН, Росстата и международных аналитических обзоров
</a:t>
            </a:r>
            <a:endParaRPr lang="en-US" sz="8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 мире: сила масштаба и вызов перемен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остаётся одним из главных центров силы благодаря территории, ресурсам, военному статусу и культурному влиянию. Однако её будущее зависит от модернизации экономики, инфраструктуры и человеческого капитала.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2026-06-03T03:26:14Z</dcterms:created>
  <dcterms:modified xsi:type="dcterms:W3CDTF">2026-06-03T03:26:14Z</dcterms:modified>
</cp:coreProperties>
</file>