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клетки: цитоплазма, клеточный центр, рибосомы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жизни; рассмотрим ключевые органоиды и их функции.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 и её компонентов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используя микроскоп. В XIX веке развитие клеточной теории Шванном и Шлейденом заложило основы современной биологии, позволив понять роль цитоплазмы, рибосом и клеточного центра в жизни организма.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клетки: основные компоненты и их назначение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живая среда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 клетки, создавая среду для органелл и биохимических процессов. Она обеспечивает транспорт веществ и поддерживает форму клетки.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информацию, контролирует синтез белков и управляет делением клетки, отличая эукариоты от прокариотов.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сложные органоиды — митохондрии, аппарат Гольджи, эндоплазматическую сеть и клеточный центр, которые выполняют специализированные функции.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определение и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внутреннюю клеточную среду, включающую гиалоплазму и органоиды с мембранами, выполняющую обмен веществ и энергетический обмен.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транспортировку молекул и ионов, создавая условия для биосинтеза и метаболизма в клетке.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поддерживает структурную организацию, взаимодействуя с цитоскелетом и обеспечивая стабильность формы клетки.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важнейшие химические реакции, обеспечивающие жизнедеятельность и рост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цитоплазмы: разнообразие компонентов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— жидкий матрикс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— бесцветный гель, в котором растворены соли, ферменты и органические молекулы. Она обеспечивает подвижность органелл и среду для протекания реакций.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энергообеспечение и 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создают энергию, эндоплазматическая сеть и аппарат Гольджи участвуют в синтезе и обработке белков, важнейших для функционирования клетки.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связывая аминокислоты в пептидные цепочки согласно инструкции мРНК, обеспечивая клетке необходимые структуры и ферменты.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включения: запасы и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содержит включения — жировые капли, гранулы гликогена и кристаллы, хранящие энергетические ресурсы и продукты обмена, обеспечивая запас веществ.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цитоплазмы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цитоплазмы и их приблизительный процентный состав по массе.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преобладает, создавая среду для реакций; белки и липиды выполняют структурные и функциональные роли.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биология, учебное пособие, 2020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Гиалоплазма: свойства и роль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— прозрачный, полужидкий матрикс, заполняющий клетку и обеспечивающий подвижность органелл внутри цитоплазмы.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растворённые ионы, аминокислоты, сахара и ферменты, участвующие в метаболизме и биохимических процессах клетки.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оптимальные условия для гликолиза и синтеза макромолекул, поддерживая клеточную жизнедеятельность.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цитоплазмы: важность и механизмы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Циклоз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клетках, например элодеи, циклоз обеспечивает распределение питательных веществ и органелл, способствуя эффективному обмену веществ по всей цитоплазме.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Цитоплазматический ток у простейших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амёбах активные движения цитоплазмы обеспечивают транспорт молекул и адаптацию к изменениям среды, поддерживая жизнеспособность клетки.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основных органоидов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ключевые задачи органоидов, важные для поддержания жизнедеятельности и деления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энергия вырабатывается митохондриями, рибосомы и аппарат Гольджи обеспечивают синтез и обработку белков, клеточный центр контролирует деление.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клетки, Обзор исследований,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центр: определение и локализация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— специализированный участок цитоплазмы, расположенный рядом с ядром в животных клетках, играющий важную роль в организации микротрубочек.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состоит из пары центриолей, окружённых перицентриолярным материалом, обеспечивая структурную поддержку и регуляцию микротрубочек.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в большинстве высших растений и грибов, но присутствует у животных и низших растений, отражая разнообразие клеточных механизмов.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участвует в формировании веретена деления, обеспечивая точное разделение хромосом при делении клеток.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клеточного центра: центриоли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Центриоль представляет собой цилиндрическую клеточную структуру, состоящую из девяти триплетов микротрубочек, расположенных по окружности. Обычно в клеточном центре находятся две таких центриоли, ориентированные перпендикулярно друг другу.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играют ключевую роль в организации цитоскелета и формировании микротрубочек во время клеточного деления. На иллюстрациях отображается их строение и взаимное расположение в цитоплазме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клеточного центра в делении клетки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отвечает за формирование микротрубочек, составляющих веретено деления, обеспечивающее правильное расхождение хромосом при митозе и мейозе.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координирует организацию цитоскелетных структур, влияя на поддержание формы клетки и ее внутреннюю архитектуру в процессе деления.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строении клеточного центра приводят к сбоям в клеточном цикле, вызывая аномалии распределения генетического материала и возможные патологии.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механизм образования веретена деления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организации микротрубочек в клеточном центре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немембранные органоиды, осуществляющие биосинтез белков на основе информации, закодированной в мРНК. Они имеются в свободном виде и на шероховатой эндоплазматической сети.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рибосом напрямую связано с активностью белкового синтеза и может достигать миллионов в интенсивно делящихся клетках.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играют ключевую роль в формировании функциональных белков, необходимых для жизнедеятельности и роста клетки.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определение и распределение в клетке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рибосомы: субъединицы и состав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Двухсубъединичная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 крупной и малой субъединиц, включающих рибосомальную РНК и специфические белки. Совместное действие этих частей обеспечивает точность и эффективность трансляции.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электронным микроскопом рибосомы выглядят как мелкие зернистые образования, что подтверждает их плотную и компактную структуру, важную для функции синтеза белка.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связывания мРНК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 специфический участок малой субъединицы, где происходит связка с мРНК, что задаёт последовательность аминокислот формирующегося полипептида.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75693"/>
            <a:ext cx="4405200" cy="178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рибосом эукариот и прокариот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структур рибосом, существенные как для биологического понимания, так и для медицинских применений.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чувствительности рибосом позволяют разрабатывать селективные антибиотики, эффективные против бактериальных инфекций без воздействия на эукариотические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клеточной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 на рибосомах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аминокислот происходит с помощью специфических ферментов, которые подготавливают их для присоединения к тРНК.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запускает сборку рибосомы на мРНК, определяя старт кодона для правильного начала трансляции.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включает последовательное присоединение аминокислот к растущей полипептидной цепи по матрице мРНК, обеспечивая её удлинение.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завершается отделением полипептида от рибосомы, когда достигается стоп-кодон, после чего белок приобретает функциональную структуру.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функциональной значимости рибосом, цитоплазмы и клеточного центра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демонстрирует, как основные компоненты клетки взаимодействуют, выполняя разные, но взаимодополняющие задачи.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цитоплазма занимают ведущие позиции в обмене веществ, тогда как клеточный центр критичен для деления и поддержания структуры.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клеточной биологии, 2024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субклеточных структур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цитоплазмы помогает понять механизмы внутриклеточного обмена и поддержания жизненных функций клетки.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центра раскрывает процессы организации деления и поддержания генетической стабильности при размножении.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рибосомах существенны для разработки новых лекарств и методов терапии, направленных на регуляцию синтеза белков в клетке.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структуры: фундамент жизни и биотехнологий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понимание цитоплазмы, клеточного центра и рибосом даёт базу для раскрытия механизмов жизни и развития инновационных биомедицинских технологий.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2026-05-09T23:46:01Z</dcterms:created>
  <dcterms:modified xsi:type="dcterms:W3CDTF">2026-05-09T23:46:01Z</dcterms:modified>
</cp:coreProperties>
</file>