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Внутриутробное развитие, беременность, роды и врождённые заболевания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развития и здоровья ребёнка с первых дней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начале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Внутриутробное развитие — ключ к здоровью человека. Факторы окружающей среды, питание и генетика матери напрямую влияют на формирование малыша. Понимание этих процессов помогает предотвратить патологии и обеспечить крепкое здоровье потомства.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оплодотворения, затем зигота проходит стадии морулы и бластулы. Формируются три зародышевых листка: эктодерма, мезодерма, энтодерма, которые станут основой тканей и органов.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оплодотворения к формированию зародышевых листков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8-й неделе происходит органогенез — закладываются зачатки жизненно важных органов и систем, что является важным этапом для дальнейшего развития плода.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первые органы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эмбрионального развития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плода по неделям беременности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массы и длины плода заметно ускоряется во втором и третьем триместрах беременности.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увеличения массы и размеров свидетельствует о значительном развитии органов во 2-3 триместрах.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развития плода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основные органы и системы — этот период самый уязвимый к влиянию вредных факторов.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1–8 недели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активный рост и дифференцировка органов, при этом воздействие токсинов может вызвать серьезные нарушения.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9–20 недели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21–40 недели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быстро набирает вес и развивается функционально, формируются жизненно важные способности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строение плаценты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состоит из многочисленных ворсинок, через которые происходит обмен веществ между матерью и плодом. Она обеспечивает плод кислородом и питательными веществами.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Плацента: строение и функции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удаляет углекислый газ, защищает плод от некоторых токсинов и передаёт иммунные антитела матери, формируя иммунитет новорождённого.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прогестерона способствует сохранению беременности и подготовке матки к родам, снижая вероятность выкидыша.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стимулируют рост матки и развитие молочных желез, а также регулируют кровообращение и обмен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Хорионический гонадотропин поддерживает развитие эмбриона и влияет на функции плаценты, что обеспечивает стабильную беременность.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у беременной женщины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наблюдения за беременной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медицинского сопровождения беременности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 будущей матери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употреблять сбалансированное питание с достаточным количеством белков, жиров и витаминов, особенно фолиевой кислоты и железа, для нормального развития плода.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отказаться от вредных привычек, поддерживать умеренную физическую активность и обеспечивать здоровый сон для снижения риска осложнений.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вредных факторов для плода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главные вредные факторы и их возможное воздействие на развитие плода.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отказ от алкоголя, табака и предотвращение инфекций являются ключевыми для сохранения здоровья плода.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родов: краткое описание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состоят из трёх основных этапов: раскрытия шейки матки, который занимает 6–10 часов у первородящих женщин, и сопровождается постепенным усилением схваток. Это время подготовки организма к появлению ребёнка.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стадия — рождение ребёнка, длительностью 30–60 минут с активными потугами. Третья — отделение плаценты, завершающая процесс родов за 5–30 минут. Особое внимание уделяется стерильности и контролю медицинских специалистов.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роды происходят через родовые пути и предпочтительны при отсутствии осложнений, обеспечивая наиболее естественные условия для новорождённого.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Кесарево сечение — хирургическая операция, применяемая при невозможности самостоятельного прохождения ребёнка через родовые пути или угрозе для матери и плода.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плановых операций, существуют экстренные вмешательства, назначаемые на основании состояния матери и плода, что требует быстрого и точного медицинского 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Роды: основные виды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проведения кесарева сечения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случаи требуют сочетания нескольких факторов для принятия решения о хирургическом родоразрешении, что повышает безопасность матери и ребёнка.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операций вызвана неправильным положением плода и слабой родовой деятельностью, подчёркивая важность своевременного медицинского вмешательства.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жизни новорождённого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младенца по шкале Апгар проводится на 1-й и 5-й минуте по пяти основным показателям: цвет кожи, дыхание, пульс, реакция и мышечный тонус. Это позволяет быстро определить необходимость врачебной помощи.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отрезают пуповину, ребёнок делает первый вдох, получают витамин К для предотвращения кровотечений, обрабатывают глаза для защиты от инфекций и обеспечивают кожный контакт матери и ребёнка для терморегуляции.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842892"/>
            <a:ext cx="4684800" cy="18119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врождённые заболевания новорождённых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симптомы распространённых патологий и частоту их встречаемости у новорождённых в пересчёте на 1000 случаев для наглядного сравнения.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 год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сердца — наиболее частые врождённые нарушения; синдром Дауна и инфекции встречаются реже, но требуют особого внимания и своевременного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врождённых заболеваний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наследственные факторы могут привести к развитию заболеваний, которые передаются от родителей к ребёнку или возникают вследствие изменения генов.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при оплодотворении и раннем делении клеток эмбриона способны вызвать формирование аномалий и неправильное развитие органов и тканей.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 матери и неправильное питание во время беременности снижают качество внутриутробного развития, увеличивая риск врождённых патологий.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Вредное воздействие экологических факторов, таких как токсические вещества и радиация, а также инфекции во время беременности приводят к нарушениям развития плода.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врождённых заболеваний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беременности и своевременные медицинские обследования помогают выявлять и минимизировать риски ещё до зачатия, включая приём фолиевой кислоты и вакцинацию против краснухи.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алкоголя, курения и контроль хронических заболеваний в период беременности, а также регулярное наблюдение у врача способствуют снижению вероятности развития врождённых патологий.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Скрининговые тесты, проводимые на сроках беременности 11–14 и 18–20 недель, позволяют выявить генетические отклонения, такие как синдром Дауна и спинально-мышечная атрофия.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и скрининг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программу скрининга входят ультразвуковые исследования и биохимические анализы крови матери, позволяющие оценить риск возникновения наследственных заболеваний.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создаёт возможность для своевременного лечения и оказания необходимой поддержки будущим родителям и ребёнку.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врождённых заболеваний в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врождённых заболеваний остаётся значительным, что требует постоянного улучшения профилактики и раннего выявления патологии.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сердца являются самой распространённой врождённой аномалией, за ними следуют нарушения нервной системы и деформации конечностей.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этапах развития, рисках и профилактике врождённых заболеваний помогают обеспечить благополучное течение беременности и здоровье ребёнка с первых минут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 будущего ребёнка: основы и перспективы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2026-05-09T00:22:38Z</dcterms:created>
  <dcterms:modified xsi:type="dcterms:W3CDTF">2026-05-09T00:22:38Z</dcterms:modified>
</cp:coreProperties>
</file>