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раннее Средневековье сделало мир 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эпоха распада породила новые культуры и центры.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между V и XI веками распад старых порядков, новые государства, церковные центры и обмены создали разные культурные миры.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 раннее Средневековье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Суровость как смена правил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приспособление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не только разрушал привычную жизнь, но и заставлял общества искать новые способы выживания. Вместо единой системы постепенно утверждались локальные правила и авторитеты.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связи ослабли, а вместе с ними уменьшилась роль общих законов и дорог. Решающее значение получили местные правители, дружины и церковные структуры.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локальным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всё чаще жили в небольших и разобщённых пространствах, где соседние области могли заметно отличаться языком, обычаями и формами власти.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Суровость как двигатель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 ускорили перестройку общества: там, где прежний порядок исчезал, возникали новые нормы, символы и культурные центры.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хронология перелома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растянулся на века: от падения Рима до укрепления новых центров власти и веры.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476 года, тем заметнее формируются новые центры и новые культурные порядки.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раннего Средневековья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культурные карты после распада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Восток сохранял имперскую преемственность, греческую образованность и традицию Константинополя. Его культура опиралась на сильную власть, церковный порядок и непрерывность городской жизни.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Запад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латинском Западе религия, власть и образование постепенно связывались вокруг епископств и монастырей. Здесь особенно важными стали латинский язык и местные королевства, которые наследовали античные формы по-своему.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Средиземноморский мир быстро стал пространством городов, учёности и общей административной культуры. Арабский язык и новые центры знаний связали разные территории в более широкий цивилизационный круг.
</a:t>
            </a:r>
            <a:endParaRPr lang="en-US" sz="10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фрагментация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властители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единая власть ослабла, короли, князья и местные правители начали действовать по собственным правилам. Из-за этого законы и способы управления всё чаще различались от области к области.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порядки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элиты сами собирали доходы, вершили суд и вели войны. Их решения определяли, какие традиции поддерживались, а какие исчезали, поэтому различия в быту быстро закреплялись.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 разных землях тоже развивалась не одинаково: где-то сильнее были епископы, где-то монастыри. Это влияло на образование, письменность и представления о власти.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силы — от крепостей до коронаций — становились местными. Чем меньше было общего центра, тем заметнее расходились обычаи, правовые нормы и общественные иерархии.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центры вместо одной империи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дворы
</a:t>
            </a:r>
            <a:pPr algn="l" indent="0" marL="0">
              <a:lnSpc>
                <a:spcPct val="100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укреплённые дворы защищали территорию и собирали вокруг себя военную силу. Вокруг них складывались локальные привычки власти, где важнее всего были верность, защита и контроль над землёй.
</a:t>
            </a:r>
            <a:endParaRPr lang="en-US" sz="1055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Епископства и монастыри становились не только религиозными, но и культурными центрами. Здесь хранили книги, обучали грамоте и закрепляли местные нормы поведения.
</a:t>
            </a:r>
            <a:endParaRPr lang="en-US" sz="1117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новых государств притягивали ремесленников, священнослужителей и советников. Но каждая из них вырабатывала собственный стиль управления и свою традицию представления власти.
</a:t>
            </a:r>
            <a:endParaRPr lang="en-US" sz="1017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центры не подчинялись одному культурному стандарту. Поэтому язык, право и обычаи менялись от региона к региону, а единство мира оставалось условным.
</a:t>
            </a:r>
            <a:endParaRPr lang="en-US" sz="11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разрывы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стала неравномерной: одни районы сохраняли обмен и ремесло, другие возвращались к натуральному хозяйству и почти не использовали монету.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обмена означал разный доступ к городам, школам и ремеслам, поэтому культурное развитие шло неравномерно.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экономике раннего Средневековья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уровень безопасности и качество путей влияли на скорость обмена в раннем Средневековье.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дороги и безопасность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культурные зоны оформились особенно отчётливо.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теме, раннее Средневековье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удобно показывает главный итог эпохи: мир не исчез, а разделился на несколько устойчивых культурных траекторий.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годом, после которого привычный порядок безопасности начал заменяться локальными связями.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дата падения Западной Римской империи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рубеж, после которого люди всё чаще опирались на местную защиту, церковь и общину, а не на далёкую имперскую власть.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религиозные традиции стали основой общественного порядка.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раннесредневекового Средиземноморья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религии дали обществу общие нормы, ритуалы и поддержку, когда прежние государственные опоры ослабли и людям нужна была новая система смысла.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миры развивались уже не по одной, а по разным культурным логикам.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раннего Средневековья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крупные цивилизационные зоны оформили разные модели власти, учёности и религиозной жизни, поэтому единая античная традиция распалась на несколько путей развития.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франкского христианского мира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как политический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Хлодвига франкская знать всё теснее связывала власть с латинским христианством. Епископы становились не только духовными, но и политическими опорами королевства, а церковная сеть помогала управлять разными землями.
</a:t>
            </a:r>
            <a:endParaRPr lang="en-US" sz="1009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Карле Великом христианская образованность стала частью государственной программы. Школы при церквях и дворе, единые книги и поддержка духовенства помогли Франкскому государству задать образец для западной Европы.
</a:t>
            </a:r>
            <a:endParaRPr lang="en-US" sz="1053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как центр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при Меровингах и Каролингах были не только местом молитвы. В них переписывали книги, учили письму и сохраняли дисциплину, которая делала церковь частью повседневного управления и культурного единства.
</a:t>
            </a:r>
            <a:endParaRPr lang="en-US" sz="10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византийская модель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 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сохранила идею римской империи: один государь, единая власть и столица в Константинополе. Император считался защитником православия, а церемония при дворе подчёркивала священный характер власти.
</a:t>
            </a:r>
            <a:endParaRPr lang="en-US" sz="957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культурная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стал языком администрации, богословия и образования. Это позволило Византии сохранить связь с античным наследием и одновременно создать собственную культурную традицию, отличную от латинского Запада.
</a:t>
            </a:r>
            <a:endParaRPr lang="en-US" sz="95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православие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поддерживала политическое единство, а империя защищала церковь. Такая взаимная опора укрепляла порядок в столице и провинциях, хотя споры о вере не исчезали и нередко становились частью политики.
</a:t>
            </a:r>
            <a:endParaRPr lang="en-US" sz="98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эпохами
</a:t>
            </a:r>
            <a:pPr algn="l" indent="0" marL="0">
              <a:lnSpc>
                <a:spcPct val="100000"/>
              </a:lnSpc>
              <a:buNone/>
            </a:pPr>
            <a:r>
              <a:rPr lang="en-US" sz="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Византия долго оставалась мостом между древним миром и средневековым Востоком. Она сохраняла тексты, обряды и представление о сильном государстве даже тогда, когда на Западе правила менялись быстрее.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халифат соединил управление и знание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быстро стал языком власти, права и учёности. Это помогло халифату управлять огромными территориями и связать разные народы в единую административную систему.
</a:t>
            </a:r>
            <a:endParaRPr lang="en-US" sz="111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 — прежде всего Дамаск и Багдад — стали узлами торговли, ремесла и образования. В них встречались чиновники, купцы, богословы и переводчики, создавая плотную городскую культуру.
</a:t>
            </a:r>
            <a:endParaRPr lang="en-US" sz="1056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и в научной среде развивались математика, медицина и астрономия. Перевод античных текстов на арабский не только сохранял знания, но и становился основой для новых открытий.
</a:t>
            </a:r>
            <a:endParaRPr lang="en-US" sz="1069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культурное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объединил территории от Ближнего Востока до Северной Африки в широкое культурное пространство. При различии местных традиций общие нормы религии, письма и права делали этот мир узнаваемым.
</a:t>
            </a:r>
            <a:endParaRPr lang="en-US" sz="9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сохранялось наследие древности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книжная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книжники сохраняли греческие тексты и комментировали античных авторов. Благодаря этому в восточном христианском мире уцелели важные части философии, истории и богословия древности.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Монастырское переписывание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монастырях Запада книги переписывали вручную, поэтому античное наследие дошло до нас выборочно. Но именно монашеские библиотеки сберегли латинские тексты, необходимые для образования и церковной культуры.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исламском мире античная наука не только переводилась, но и развивалась дальше. Учёные работали с наследием Греции через арабский язык и создавали собственные решения в математике и медицине.
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обмена между мирами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оставалось главным коридором обмена. По нему двигались зерно, масло, ткани и книги, а вместе с товарами распространялись привычки, слова и формы власти.
</a:t>
            </a:r>
            <a:endParaRPr lang="en-US" sz="1382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соединяли внутренние районы с портами и рынками. Там, где судоходство было устойчивым, быстрее шли новости, ремесленные приёмы и религиозные образцы.
</a:t>
            </a:r>
            <a:endParaRPr lang="en-US" sz="1382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маршруты связывали оседлые государства с кочевым миром. Через них проходили не только товары, но и военные технологии, дипломатия и новые формы контакта между народами.
</a:t>
            </a:r>
            <a:endParaRPr lang="en-US" sz="138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города и ярмарки становились местами смешения культур. Здесь люди чаще слышали несколько языков, видели разные одежды и перенимали соседние обычаи без полного отказа от своих.
</a:t>
            </a:r>
            <a:endParaRPr lang="en-US" sz="13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ускоряло культурное расхождение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культурное расхождение усиливали не один, а несколько связанных факторов: распад власти, ослабление обмена, религиозная организация, миграции и сохранение маршрутов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единый порядок и шире локальные связи, тем быстрее культуры расходятся; устойчивые пути обмена, наоборот, сохраняют общие черты.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раннего Средневековья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кризис — разные миры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 не просто разрушило старый единый мир, а разделило его на несколько культурных путей. Из кризиса выросли разные общества, связанные с властью, верой и обменом, но уже не одинаковые.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2026-07-26T11:50:25Z</dcterms:created>
  <dcterms:modified xsi:type="dcterms:W3CDTF">2026-07-26T11:50:25Z</dcterms:modified>
</cp:coreProperties>
</file>