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помогает увидеть действие и движение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встречается почти в каждом предложении, рассказе и сказке. Он помогает понять, кто что делает, когда это происходит и как меняется действие. Без него речь звучала бы коротко и не очень понятно.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глагол нужен каждому школьнику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684" y="1310700"/>
            <a:ext cx="240581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2800" y="1319190"/>
            <a:ext cx="348900" cy="279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0431" y="3227677"/>
            <a:ext cx="259088" cy="296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50694" y="3227677"/>
            <a:ext cx="333113" cy="296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51102" y="3227677"/>
            <a:ext cx="286847" cy="296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обозначать глагол
</a:t>
            </a:r>
            <a:endParaRPr lang="en-US" sz="2842" dirty="0"/>
          </a:p>
        </p:txBody>
      </p:sp>
      <p:sp>
        <p:nvSpPr>
          <p:cNvPr id="15" name="Text 2"/>
          <p:cNvSpPr txBox="1"/>
          <p:nvPr/>
        </p:nvSpPr>
        <p:spPr>
          <a:xfrm>
            <a:off x="436500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может называть действие: мальчик рисует, птица летит, бабушка готовит. Такие слова сразу показывают, что происходит в предложении, и делают картину событий ясной.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213775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глагол обозначает не движение, а состояние: спит, молчит, радуется, грустит. Даже если ничего не бежит и не прыгает, слово всё равно помогает понять, что происходит.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43650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глаголы встречаются очень часто: читаем, пишем, решаем, отвечаем. Они нужны почти на каждом уроке, потому что описывают работу, действия и маленькие победы учеников.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3213775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тоже полно глаголов: моем, убираем, лепим, помогаем. Они называют привычные дела и показывают, как проходит обычный день — без скуки и без молчания.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599105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могут рассказывать и о чувствах: улыбается, удивляется, волнуется, скучает. С такими словами речь становится живой, а настроение героя легко представить.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 школе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мы открываем дверь, надеваем куртку и идём в школу. На уроке читаем, пишем и отвечаем. Глаголы сопровождают почти каждое обычное дело, даже самое маленькое.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и в играх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дети бегут, смеются, играют в мяч, а ветер качает деревья. Вокруг постоянно что-то происходит, и почти каждое такое движение можно назвать глаголом.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рядом с нами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какие вопросы отвечает глагол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можно узнать по вопросу что делать? или что сделать? Эти вопросы помогают заметить слова, которые называют действие, даже если предложение очень короткое.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глагол отвечает на вопросы что делает? что делал? что будет делать? По ним легко понять, когда происходит действие: сейчас, раньше или потом.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называет состояние и подходит к такому вопросу, это часто глагол. Например: спит, радуется, молчит. Вопрос — как маленький фонарик для поиска нужного слова.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глагол в предложении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предложение целиком, затем ищем слово действия и проверяем его вопросом.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сейчас, прямо в этот момент: читает, рисует, бежит. Это помогает показать то, что видим перед собой.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ещё впереди: будет читать, будет рисовать, будет бежать. Так глагол показывает планы, ожидание и то, что только должно произойти.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уже случилось: читал, рисовал, бежал. Такие формы напоминают о том, что было раньше, и помогают рассказывать о прошлом.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происходит действие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 книгой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мальчик читает сказку и внимательно следит за словами. Потом он уже читал её вечером перед сном. А завтра будет читать новую книгу, потому что история закончилась, а интерес только начинается.
</a:t>
            </a:r>
            <a:endParaRPr lang="en-US" sz="1073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с мячом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Петя играет во дворе и смеётся вместе с друзьями. Вчера он играл на площадке после уроков. Завтра будет играть снова, если погода не решит устроить маленький сюрприз.
</a:t>
            </a:r>
            <a:endParaRPr lang="en-US" sz="1142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котёнка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Котёнок прыгает через игрушку и ловко приземляется на лапки. Раньше он уже прыгал за бантиком под столом. Позже будет прыгать снова, потому что у котят энергия, кажется, не заканчивается.
</a:t>
            </a:r>
            <a:endParaRPr lang="en-US" sz="1132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кадра про одного героя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действие выполняет один предмет или один человек, глагол стоит в единственном числе: он пишет, кот спит. Так предложение звучит точно и понятно.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действующих предметов или людей много, используется множественное число: они пишут, коты спят. Форма глагола подстраивается под тех, кто выполняет действие.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помогает глаголу согласоваться с подлежащим. Благодаря этому в предложении не возникает путаницы: сразу ясно, один герой действует или целая компания.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проверять, кто именно выполняет действие. Один — выбираем форму единственного числа, несколько — множественного. Это простая подсказка для грамотной речи.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 множественное число глаголов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настоящем и будущем времени глагол показывает, кто говорит о действии. 1-е лицо — я и мы: я читаю, мы читаем. Так действие связано с говорящим.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2-е лицо — ты и вы: ты читаешь, вы читаете. Эти формы подходят, когда мы обращаемся к собеседнику и будто приглашаем его в разговор.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3-е лицо — он, она, оно и они: он читает, они читают. Здесь действие относится к другим людям или предметам, а не к говорящему и не к собеседнику.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глагола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00" y="2438060"/>
            <a:ext cx="8511900" cy="27015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758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 о действии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900000" y="1916300"/>
            <a:ext cx="34335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обычно становится сказуемым и сообщает, что делает предмет или в каком он состоянии. Именно он помогает понять смысл предложения и не потеряться среди других слов.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950" y="785900"/>
            <a:ext cx="7411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в предложении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4727700" y="1916300"/>
            <a:ext cx="35694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глагол, фраза часто звучит обрывочно и требует продолжения. Например, в записи «Маша…» не хватает важного слова, а «Маша поёт» уже понятно и красиво.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0035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 него фраза ломается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 вопросу определить время глагола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вопрос помогает узнать, когда происходит действие, и подобрать нужную форму глагола.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форма глагола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форма называет действие без указания времени, лица и числа. Она отвечает на вопросы что делать? и что сделать?, поэтому подходит для словарей и учебных правил.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легко узнать по окончаниям -ть, -ти, -чь. Среди них есть знакомые слова: читать, писать, беречь, нести, прыгать и нарисовать.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удобна тем, что показывает само действие, как будто оно стоит на месте и ждёт своей очереди. Она помогает сравнивать разные глагольные формы и не путать их.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глаголами частица не обычно пишется отдельно: не читать, не прыгать, не шуметь. Это простое правило нужно запомнить и применять каждый раз при письме.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показывает отрицание действия. Если слово обозначает действие, а перед ним стоит не, то чаще всего между ними ставится пробел, а не слитное написание.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упражнениях такие примеры встречаются очень часто. Чтобы не ошибаться, полезно вслух произнести фразу и проверить, есть ли там отрицание действия.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другие случаи с не в русском языке, но для глаголов в начальной школе главное правило одно: не писать отдельно. Тут оно ведёт себя очень дисциплинированно.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Правило: не с глаголами пишется раздельно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и размеренные глаголы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описывают спокойные занятия и состояния: сидит, думает, молчит, спит. Они словно говорят: «Никуда не спешим, всё идёт размеренно».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и быстрые глаголы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глаголы передают движение и живую энергию: бежит, скачет, кружится, подпрыгивает. С ними предложение будто начинает двигаться быстрее и становится веселее.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спокойные и быстрые действия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или глагол: как не перепутать
</a:t>
            </a:r>
            <a:endParaRPr lang="en-US" sz="2374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проверить слово вопросом и понять, к какой части речи оно относится.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144" y="1652950"/>
            <a:ext cx="266813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3375" y="1671733"/>
            <a:ext cx="438000" cy="389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1150" y="1671733"/>
            <a:ext cx="438000" cy="389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9000" y="1652950"/>
            <a:ext cx="426900" cy="42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движутся вперёд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глаголы помогают героям не стоять на месте: пошёл, нашёл, сказал, побежал. С ними история начинает идти шаг за шагом, как по тропинке.
</a:t>
            </a:r>
            <a:endParaRPr lang="en-US" sz="1291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в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глаголы выстраивают события по очереди. Сначала герой проснулся, потом оделся, а после отправился в путь. Так текст становится понятным и логичным.
</a:t>
            </a:r>
            <a:endParaRPr lang="en-US" sz="1291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слова вместо скучных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глаголы делают сюжет живее и интереснее. Вместо общего слова можно выбрать такое, которое лучше показывает действие, и тогда картинка в голове становится чётче.
</a:t>
            </a:r>
            <a:endParaRPr lang="en-US" sz="1187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представить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глаголы выбраны удачно, читатель легко видит, что делают персонажи. Сразу ясно, кто шепчет, кто мчится, а кто торопливо прячется за деревом.
</a:t>
            </a:r>
            <a:endParaRPr lang="en-US" sz="1285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 сказках и рассказах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делает очень общее. А глаголы шепчет, рисует, мастерит, подпрыгивает помогают увидеть действие точнее. Тогда речь становится живой, как маленький спектакль.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поступок можно назвать по-разному, если выбрать более точное слово. Это делает рассказ понятнее, ярче и даже чуть-чуть веселее для слушателя.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глаголы делают речь красивее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 или состояние предмета. Он отвечает на вопросы что делать? что сделать? что делает? что делал? что будет делать?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изменяется по времени: настоящее, прошедшее и будущее. По этим формам можно понять, когда происходит действие — сейчас, раньше или потом.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настоящем и будущем времени глагол изменяется по лицам и числу. Он подстраивается под я, ты, он, мы, вы и они, как хороший помощник в предложении.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глагол является сказуемым. Именно он сообщает главное о том, что происходит с предметом, и делает предложение полным и понятным.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о глаголе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— помощник каждого предложения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нужен, чтобы рассказать о действиях, состояниях и времени событий. Если научиться быстро находить его в речи, читать и писать станет намного легче и интереснее.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2026-05-22T00:52:48Z</dcterms:created>
  <dcterms:modified xsi:type="dcterms:W3CDTF">2026-05-22T00:52:48Z</dcterms:modified>
</cp:coreProperties>
</file>