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8375" y="177425"/>
            <a:ext cx="5731500" cy="222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осадки и их биологическая роль
</a:t>
            </a:r>
            <a:endParaRPr lang="en-US" sz="3400" dirty="0"/>
          </a:p>
        </p:txBody>
      </p:sp>
      <p:sp>
        <p:nvSpPr>
          <p:cNvPr id="4" name="Text 1"/>
          <p:cNvSpPr txBox="1"/>
          <p:nvPr/>
        </p:nvSpPr>
        <p:spPr>
          <a:xfrm>
            <a:off x="1753225" y="3753600"/>
            <a:ext cx="7206300" cy="1145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Осадки — источник воды, поддерживающей жизнь и экосистемы на Земле.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9E9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257078"/>
            <a:ext cx="4567800" cy="36934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45250" y="1256725"/>
            <a:ext cx="3924300" cy="33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Осадки возникают из водяного пара, конденсирующегося в атмосфере после испарения с водоёмов и растений. Основные виды — дождь, снег, град и роса, зависящие от температуры и условий региона.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 виды осадков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85800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воды для жизни на Земле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74300" y="1363475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является основой жизни, составляя до 70% массы организмов и обеспечивая обмен веществ для питания, дыхания и выделения.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74300" y="2531100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используют воду для терморегуляции и поддержания внутренних процессов, без неё работа организма невозможна.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74300" y="3657750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нуждаются в воде для фотосинтеза и образования питательных веществ, что поддерживает рост и развитие.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040196"/>
            <a:ext cx="8795400" cy="199270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осадков: дождь, снег, град, роса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3236450"/>
            <a:ext cx="4222500" cy="140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Жидкие осадки: дождь и роса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Дождь — это капли жидкости, падающие из облаков. Роса образуется ночью при охлаждении воздуха и появляется на поверхности растений и земли в виде мелких капелек.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692775" y="3236450"/>
            <a:ext cx="4222500" cy="140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Твёрдые осадки: снег и град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состоит из кристаллов льда с шестигранной структурой. Град — твёрдые шарики льда, образующиеся при сильных грозах, размером от нескольких миллиметров до сантиметров.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55300" y="1877612"/>
            <a:ext cx="4514400" cy="132112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осадков в разных регионах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74000" y="18819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Годовой объём осадков варьируется от влажных тропиков до сухих пустынь, влияя на локальные экосистемы и климат.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74000" y="29061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осадки способствуют богатству растительности, а малые — формируют засушливые экосистемы.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109175" y="4637850"/>
            <a:ext cx="78690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гидрометеослужб, 2023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осадков по месяцам в Москве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Московское метеобюро, 2023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Максимальное количество осадков приходится на летние месяцы, что связано с активным испарением и атмосферными процессами.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Летний максимум осадков поддерживает рост растений и природные циклы в регионе.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осадков для растений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174300" y="1139550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Осадки снабжают корни необходимой влагой для всасывания и транспорта питательных веществ внутри растений.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174300" y="2020347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участвует в фотосинтезе, обеспечивая производство энергии и рост зеленых частей растения.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74300" y="2916518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осадков вызывает стресс, снижает урожайность и может привести к гибели отдельных видов.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74300" y="3838277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Избыток воды приводит к вымыванию ценных минералов из почвы, негативно влияя на плодородие.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447610"/>
            <a:ext cx="3598200" cy="29340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8080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осадков на жизни животных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4055625" y="1870425"/>
            <a:ext cx="43716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нуждаются в осадках для питья и поддержания влажности среды обитания, что влияет на их поведение и распределение.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055625" y="3327925"/>
            <a:ext cx="43716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период засухи многие виды мигрируют к воде или впадают в спячку, чтобы переждать неблагоприятный период.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4675" y="1275937"/>
            <a:ext cx="267900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98412" y="1275937"/>
            <a:ext cx="267900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81419" y="3203566"/>
            <a:ext cx="234413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Осадки и микромир: бактерии, грибы, простейшие
</a:t>
            </a:r>
            <a:endParaRPr lang="en-US" sz="2600" dirty="0"/>
          </a:p>
        </p:txBody>
      </p:sp>
      <p:sp>
        <p:nvSpPr>
          <p:cNvPr id="11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251675" y="1779186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активно развиваются после дождей, ускоряя разложение органики и участвуя в питательных циклах лесных экосистем.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781700" y="1227487"/>
            <a:ext cx="35121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4649962" y="1779111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благодаря влаге разлагают растительные и животные остатки, поддерживая плодородие почвы и круговорот веществ.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5215437" y="1227487"/>
            <a:ext cx="33219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251675" y="3709511"/>
            <a:ext cx="85407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Простейшие реагируют на влажные условия, активизируясь для поддержания биоразнообразия и баланса микрофлоры почвы.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781700" y="3157875"/>
            <a:ext cx="80106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Простейшие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66733" y="1340425"/>
            <a:ext cx="5210534" cy="192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осадков на биологическое разнообразие экосистем
</a:t>
            </a:r>
            <a:endParaRPr lang="en-US" sz="244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4637850"/>
            <a:ext cx="78039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Экологический институт, 2023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174300" y="3498100"/>
            <a:ext cx="42621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видов зависит от уровня осадков: тропические леса — влажные и богатые, пустыни — засушливые и бедные.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707625" y="3498100"/>
            <a:ext cx="4262100" cy="8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влажность, тем богаче экосистема и выше число видов.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225" y="1148263"/>
            <a:ext cx="2835600" cy="23039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7075" y="1147368"/>
            <a:ext cx="2835600" cy="23094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6900" y="1147368"/>
            <a:ext cx="2835600" cy="23094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54" y="3538102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— основа жизни для растений и животных
</a:t>
            </a:r>
            <a:pPr algn="l" indent="0" marL="0">
              <a:lnSpc>
                <a:spcPct val="115000"/>
              </a:lnSpc>
              <a:buNone/>
            </a:pPr>
            <a:r>
              <a:rPr lang="en-US" sz="11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из осадков обеспечивает растения необходимой влагой для роста, что формирует основу пищевых цепей. Без влаги растения не смогут обеспечивать пищу травоядным животным, а затем и хищникам.
</a:t>
            </a:r>
            <a:endParaRPr lang="en-US" sz="1025" dirty="0"/>
          </a:p>
        </p:txBody>
      </p:sp>
      <p:sp>
        <p:nvSpPr>
          <p:cNvPr id="8" name="Text 1"/>
          <p:cNvSpPr txBox="1"/>
          <p:nvPr/>
        </p:nvSpPr>
        <p:spPr>
          <a:xfrm>
            <a:off x="3169364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экосистем в зависимости от влажности
</a:t>
            </a:r>
            <a:pPr algn="l" indent="0" marL="0">
              <a:lnSpc>
                <a:spcPct val="115000"/>
              </a:lnSpc>
              <a:buNone/>
            </a:pPr>
            <a:r>
              <a:rPr lang="en-US" sz="11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районах с обильными осадками экосистемы более густые и разнообразные. Здесь сложнее пищевые цепи с многочисленными звеньями, в то время как засушливые регионы поддерживают менее развитые сообщества.
</a:t>
            </a:r>
            <a:endParaRPr lang="en-US" sz="1025" dirty="0"/>
          </a:p>
        </p:txBody>
      </p:sp>
      <p:sp>
        <p:nvSpPr>
          <p:cNvPr id="9" name="Text 2"/>
          <p:cNvSpPr txBox="1"/>
          <p:nvPr/>
        </p:nvSpPr>
        <p:spPr>
          <a:xfrm>
            <a:off x="6132641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5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поддерживает баланс в природе
</a:t>
            </a:r>
            <a:pPr algn="l" indent="0" marL="0">
              <a:lnSpc>
                <a:spcPct val="115000"/>
              </a:lnSpc>
              <a:buNone/>
            </a:pPr>
            <a:r>
              <a:rPr lang="en-US" sz="12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осадки восстанавливают водные ресурсы и обеспечивают жизнедеятельность всех звеньев пищевых цепей, от микроорганизмов до крупных животных, поддерживая равновесие в экосистемах.
</a:t>
            </a:r>
            <a:endParaRPr lang="en-US" sz="1145" dirty="0"/>
          </a:p>
        </p:txBody>
      </p:sp>
      <p:sp>
        <p:nvSpPr>
          <p:cNvPr id="10" name="Text 3"/>
          <p:cNvSpPr txBox="1"/>
          <p:nvPr/>
        </p:nvSpPr>
        <p:spPr>
          <a:xfrm>
            <a:off x="174300" y="302325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цепи и роль воды в экосистемах
</a:t>
            </a:r>
            <a:endParaRPr lang="en-US" sz="2600" dirty="0"/>
          </a:p>
        </p:txBody>
      </p:sp>
      <p:sp>
        <p:nvSpPr>
          <p:cNvPr id="11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Осадки и почва: формирование и плодородие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70025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Осадки способствуют разложению органики в почве и перемещают минеральные вещества, обеспечивая условия для жизнедеятельности растений и микроорганизмов.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180775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Постоянная влажность благодаря осадкам сохраняет плодородие почвы, стимулируя рост растений и поддерживая экосистемы в здоровом состоянии.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12200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Засуха вызывает деградацию почв, появление трещин и снижение плодородия, в то время как избыток влаги приводит к заболачиванию и ухудшению структуры почвы.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7225" y="1330683"/>
            <a:ext cx="3007500" cy="29546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Осадки и пресноводные экосистемы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830350" y="1514575"/>
            <a:ext cx="51393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осадки наполняют реки, озёра и пруды, поддерживая оптимальный уровень воды, необходимый для жизни рыб, плавунов и водных растений.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830275" y="3154300"/>
            <a:ext cx="51393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уменьшении количества осадков водоёмы быстро мелеют, что снижает численность животных и растений и нарушает стабильность пресноводных экосистем.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519" y="1433100"/>
            <a:ext cx="8505262" cy="340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508300" cy="4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воды в природе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819650"/>
            <a:ext cx="8508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цикла воды в природной среде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Осадки и деятельность человека
</a:t>
            </a:r>
            <a:endParaRPr lang="en-US" sz="2600" dirty="0"/>
          </a:p>
        </p:txBody>
      </p:sp>
      <p:sp>
        <p:nvSpPr>
          <p:cNvPr id="11" name="Text 2"/>
          <p:cNvSpPr txBox="1"/>
          <p:nvPr/>
        </p:nvSpPr>
        <p:spPr>
          <a:xfrm>
            <a:off x="131075" y="1095875"/>
            <a:ext cx="18864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Обеспечение питьевой водой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31075" y="2834725"/>
            <a:ext cx="18864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Осадки пополняют запасы пресной воды, что позволяет обеспечивать города и сёла чистой питьевой водой.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2323676" y="1095875"/>
            <a:ext cx="19539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Орошение сельскохозяйственных угодий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2323676" y="2834725"/>
            <a:ext cx="19539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из осадков необходима для полива посевов, что повышает урожай и поддерживает продовольственную безопасность.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4516250" y="1095875"/>
            <a:ext cx="19539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засух и наводнений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4516250" y="2834725"/>
            <a:ext cx="19539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осадков вызывает засухи с потерями урожаев, а обильные ливни могут приводить к наводнениям и разрушению инфраструктуры.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6708851" y="1095875"/>
            <a:ext cx="19539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Хранение воды в водохранилищах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6708851" y="2834725"/>
            <a:ext cx="19539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осадки наполняют водохранилища, что важно для водоснабжения и промышленного использования.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урожайности растений и количества осадков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агрономических исследований, 2023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Оптимальное распределение осадков в течение сезона улучшает эффективность использования влаги растениями.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количество осадков, тем выше урожайность при равномерном поступлении влаги по сезону.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000" y="1244852"/>
            <a:ext cx="2692800" cy="213004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09200" y="1244852"/>
            <a:ext cx="2692800" cy="213004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25600" y="1244852"/>
            <a:ext cx="2692800" cy="2130047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74300" y="302325"/>
            <a:ext cx="87954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организмов к разным условиям осадков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342000" y="3417449"/>
            <a:ext cx="26928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Кактусы — хранители воды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42000" y="3780050"/>
            <a:ext cx="26928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Кактусы запасают влагу в своих толстых стеблях, что позволяет им выживать в условиях длительной засухи пустынь. Эта особенность помогает им контролировать водный баланс и переносить жару.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6109200" y="3417449"/>
            <a:ext cx="26928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Земноводные и растения адаптируются к засухе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6109200" y="3780050"/>
            <a:ext cx="26928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земноводные впадают в спячку в сухой период, а растения развивают мощные корни, чтобы добывать влагу из глубоких слоев почвы и переживать дефицит воды.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3225600" y="3417449"/>
            <a:ext cx="26928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Верблюды — мастера долгих переходов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3225600" y="3780050"/>
            <a:ext cx="26928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Верблюды способны обходиться без воды несколько дней, используя запасы жидкости в организме. Это даёт им преимущество в пустынных климатах с нерегулярными осадками.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Осадки и стихийные бедствия: наводнения, эрозия почвы
</a:t>
            </a:r>
            <a:endParaRPr lang="en-US" sz="2567" dirty="0"/>
          </a:p>
        </p:txBody>
      </p:sp>
      <p:sp>
        <p:nvSpPr>
          <p:cNvPr id="5" name="Text 1"/>
          <p:cNvSpPr txBox="1"/>
          <p:nvPr/>
        </p:nvSpPr>
        <p:spPr>
          <a:xfrm>
            <a:off x="338150" y="1694700"/>
            <a:ext cx="40146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осадки вызывают затопление территорий, что приводит к разрушению дорог, зданий и нарушению жизнедеятельности городов и сёл.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74875" y="3376500"/>
            <a:ext cx="8357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Наводнения изменяют ландшафт, уничтожая естественные места обитания животных и нарушая экосистемы.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4703950" y="1693225"/>
            <a:ext cx="39300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Размыв почвы под действием дождей приводит к потере плодородного слоя, ухудшая условия для сельского хозяйства и снижая продуктивность земель.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447610"/>
            <a:ext cx="3598200" cy="29340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8080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климата и влияние на осадки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4055625" y="1870425"/>
            <a:ext cx="43716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Потепление климата изменяет распределение осадков, вызывая засухи в одних регионах и усиление осадков в других, что меняет привычные жизненные условия для растений и животных.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055625" y="3327925"/>
            <a:ext cx="43716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изменения влияют на доступность водных ресурсов, заставляя животных мигрировать и адаптироваться к новым условиям, а также меняя состав экосистем.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7636" y="177425"/>
            <a:ext cx="4262978" cy="4966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8375" y="177425"/>
            <a:ext cx="4343100" cy="23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осадков для жизни и устойчивого развития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200525" y="3648500"/>
            <a:ext cx="4266000" cy="132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Осадки критически важны для поддержания жизни и здоровья экосистем, а также для сельского хозяйства и населения. Бережное отношение и управление водными ресурсами обеспечит стабильность природы и благополучие человека.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2026-05-08T12:04:36Z</dcterms:created>
  <dcterms:modified xsi:type="dcterms:W3CDTF">2026-05-08T12:04:36Z</dcterms:modified>
</cp:coreProperties>
</file>