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46810"/>
            <a:ext cx="9144000" cy="229493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1664925"/>
            <a:ext cx="4816200" cy="98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при угрозе затопления и сохранить жизнь
</a:t>
            </a:r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53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606975"/>
            <a:ext cx="8494200" cy="8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Обеспечение защиты населения от последствий аварий на гидротехнических сооружениях
</a:t>
            </a:r>
            <a:endParaRPr lang="en-US" sz="294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245" y="1250100"/>
            <a:ext cx="3297110" cy="33864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071550" y="1840700"/>
            <a:ext cx="4763100" cy="279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Плотины, дамбы, каналы и шлюзы помогают управлять водой, защищают берега и обеспечивают города ресурсами. Но при повреждении они могут вызвать внезапное затопление ниже по течению.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4513950" y="695125"/>
            <a:ext cx="4320600" cy="94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Гидротехнические сооружения: польза и риск
</a:t>
            </a:r>
            <a:endParaRPr lang="en-US" sz="2725" dirty="0"/>
          </a:p>
        </p:txBody>
      </p:sp>
      <p:sp>
        <p:nvSpPr>
          <p:cNvPr id="7" name="Text 2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625" y="1642900"/>
            <a:ext cx="218362" cy="194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181" y="1642900"/>
            <a:ext cx="194100" cy="194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71475" y="1642900"/>
            <a:ext cx="218362" cy="19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019" y="3155850"/>
            <a:ext cx="145575" cy="194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42050" y="3155850"/>
            <a:ext cx="218362" cy="1941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85368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объекты относятся к гидротехническим сооружениям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5487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Плотина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Удерживает воду, создаёт водохранилище и помогает регулировать её уровень, чтобы защищать территории и обеспечивать работу гидроузла.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4300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Дамба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Служит преградой для воды и уменьшает риск разлива рек, паводков и подтопления населённых пунктов и сельских территорий.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513725" y="163100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Шлюз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Позволяет судам переходить между участками с разным уровнем воды, сохраняя безопасное движение по реке или каналу.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54875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Водосброс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Отводит лишнюю воду во время ливней и половодья, чтобы не допустить перегрузки сооружения и повреждения его элементов.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584300" y="3143950"/>
            <a:ext cx="2271600" cy="11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и берегоукрепления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Направляют поток воды и укрепляют берега, снижая размыв, разрушение грунта и риск опасного изменения русла.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усиливаются, если контроль проводится нерегулярно и мелкие дефекты остаются незамеченными слишком долго.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аварий связано с постепенным ухудшением состояния сооружений и перегрузкой водой, поэтому профилактика важнее срочного ремонта.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безопасности жизнедеятельности; обобщение типовых причин аварий на гидротехнических сооружениях.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причины аварий на гидротехнических сооружениях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2783558"/>
            <a:ext cx="4018500" cy="16678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12575" y="1077550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прорыва движется очень быстро и несёт не только воду, но и грязь, лёд, камни и обломки. Она сметает лёгкие строения и повреждает дороги, мосты, машины и линии электропередачи.
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5012575" y="2961975"/>
            <a:ext cx="3632400" cy="131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возникает в узких долинах, на низких берегах и в населённых пунктах ниже плотины. В таких местах вода достигает людей особенно быстро, поэтому промедление резко повышает опасность.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297650" y="803000"/>
            <a:ext cx="4018500" cy="109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опасна волна прорыва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370720"/>
            <a:ext cx="3962400" cy="94981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один тревожный признак требует немедленного сообщения взрослым, специалистам и службам оповещения.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Трещины, просадки и появление воды в необычных местах показывают, что сооружение может быстро потерять устойчивость.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безопасности жизнедеятельности и наблюдению за состоянием гидротехнических сооружений.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возможной аварии
</a:t>
            </a:r>
            <a:endParaRPr lang="en-US" sz="2334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получении сигнала тревоги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угрозе аварии на гидротехническом сооружении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20950" y="814850"/>
            <a:ext cx="6302100" cy="194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112
</a:t>
            </a:r>
            <a:endParaRPr lang="en-US" sz="6200" dirty="0"/>
          </a:p>
        </p:txBody>
      </p:sp>
      <p:sp>
        <p:nvSpPr>
          <p:cNvPr id="5" name="Text 1"/>
          <p:cNvSpPr txBox="1"/>
          <p:nvPr/>
        </p:nvSpPr>
        <p:spPr>
          <a:xfrm>
            <a:off x="411500" y="4615375"/>
            <a:ext cx="82281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номер вызова экстренных служб в Российской Федерации.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420850" y="2813200"/>
            <a:ext cx="6302100" cy="15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используется для вызова экстренной помощи в любой опасной ситуации.
</a:t>
            </a:r>
            <a:pPr algn="ctr" indent="0" marL="0">
              <a:lnSpc>
                <a:spcPct val="115000"/>
              </a:lnSpc>
              <a:buNone/>
            </a:pPr>
            <a:r>
              <a:rPr lang="en-US" sz="2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номер нужно знать заранее, чтобы не тратить время на поиск контактов во время тревоги и действовать без паники.
</a:t>
            </a:r>
            <a:endParaRPr lang="en-US" sz="1700" dirty="0"/>
          </a:p>
        </p:txBody>
      </p:sp>
      <p:sp>
        <p:nvSpPr>
          <p:cNvPr id="7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Собирайте вещи заранее в один небольшой набор, чтобы при тревоге не искать их по дому и не терять время.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часы важнее всего документы, вода, лекарства и средства связи: они помогают подтвердить личность, сохранить здоровье и оставаться на связи.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безопасности жизнедеятельности; перечень предметов первой необходимости при эвакуации.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взять с собой при эвакуации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900" y="2346660"/>
            <a:ext cx="4071600" cy="23061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4575" y="2919885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Каких мест нужно избегать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 подвалы, низины, мосты, набережные и участки рядом с оборванными проводами. В таких местах вода и электричество создают особенно высокий риск для жизни.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514575" y="1066463"/>
            <a:ext cx="3647400" cy="15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безопаснее находиться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подняться на возвышенность, на верхние этажи прочного здания или в официальный пункт временного размещения. Важно оставаться там, где дают указания спасатели.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5241800" y="800025"/>
            <a:ext cx="35904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 опасные места во время затопления
</a:t>
            </a:r>
            <a:endParaRPr lang="en-US" sz="2400" dirty="0"/>
          </a:p>
        </p:txBody>
      </p:sp>
      <p:sp>
        <p:nvSpPr>
          <p:cNvPr id="10" name="Text 3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972" y="32208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7110" y="3216900"/>
            <a:ext cx="169650" cy="226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2735" y="1320015"/>
            <a:ext cx="218400" cy="17472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42610" y="1320015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42610" y="3256021"/>
            <a:ext cx="218400" cy="1941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7650" y="803000"/>
            <a:ext cx="2401500" cy="208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система оповещения населения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635000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 громкая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Сирены и громкоговорители подают сигнал тревоги быстрее других каналов и слышны на большой территории. Услышав их, нужно сразу включить официальные сообщения и готовиться к эвакуации, не теряя времени на ожидание подтверждений.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88763" y="3216900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и 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СМС, push-уведомления и звонки от служб оповещения доходят лично до человека и помогают не пропустить тревогу. После получения сообщения важно не обсуждать его долго, а сразу проверить маршрут и собрать необходимое.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588763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 радио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Экстренные сообщения передают по телевидению и радио, потому что эти каналы помогают быстро охватить много людей. В сообщении обычно указывают, где возникла опасность и как действовать жителям района.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798637" y="1294275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и местные службы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школах, администрациях и других учреждениях используют внутренние объявления и инструкции ответственных взрослых. Такие сообщения уточняют порядок выхода, место сбора и правила поведения для детей, родителей и сотрудников.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798637" y="3239988"/>
            <a:ext cx="20976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инструкция в сообщении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обычно содержит причину тревоги, опасный район, направление эвакуации и основные запреты. Чем быстрее человек понял указания и начал действовать, тем больше шансов покинуть опасную зону до прихода воды.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958565"/>
            <a:ext cx="4094100" cy="163161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65775" y="1788722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вещи помогают оставаться сухим, ориентироваться и сохранять связь во время эвакуации и после подтопления.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4965775" y="2901425"/>
            <a:ext cx="3647400" cy="86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предметы, которые сохраняют здоровье, документы и возможность связаться с близкими в первые часы после тревоги.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94000" y="4378850"/>
            <a:ext cx="43779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курса ОБЖ и памятка по эвакуации населения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85368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средства и предметы для защиты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должен быть постоянным: даже небольшая трещина или сбой механизма требуют немедленной проверки специалистами.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замечены изменения в состоянии сооружения, тем легче предотвратить прорыв и массовое подтопление.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общим правилам эксплуатации гидротехнических сооружений; схема носит учебный характер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снижения риска на гидротехническом объекте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2600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Спасатели первыми оценивают границы затопления, ищут людей в опасной зоне и организуют вывоз лодками, техникой повышенной проходимости или по временным маршрутам.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71625" y="2025462"/>
            <a:ext cx="24306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Энергетики и дорожные службы быстро отключают опасные линии, перекрывают участки дорог и мосты, чтобы снизить риск удара током, новых аварий и заторов во время эвакуации.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312450" y="2036376"/>
            <a:ext cx="2301000" cy="14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Медики принимают пострадавших, оказывают первую помощь и определяют, кому нужна срочная госпитализация. Такая координация помогает действовать без лишней паники и не терять драгоценное время.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8023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действуют спасатели и другие службы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1700" y="1547382"/>
            <a:ext cx="8536800" cy="31536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7650" y="803000"/>
            <a:ext cx="8536800" cy="39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после схода воды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1700" y="1199900"/>
            <a:ext cx="8536800" cy="2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после разрешения на возвращение в дом и на участок.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Опасность усиливается ночью, в холодную погоду и там, где вода несёт обломки, стекло и грязь. Особенно уязвимы дети и люди, которые медлят с уходом.
</a:t>
            </a:r>
            <a:endParaRPr lang="en-US" sz="1235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чем раньше начата эвакуация, тем меньше риск утопления, травм и переохлаждения.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учебным материалам о последствиях наводнений и аварийных затоплений; распределение условное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опасно промедление при аварии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4500" y="2954386"/>
            <a:ext cx="3647400" cy="187712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5025" y="2208786"/>
            <a:ext cx="3647400" cy="18771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803000"/>
            <a:ext cx="4586700" cy="69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дома и школы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7306" y="1500112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входа уже ждёт тревожный набор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прихожей стоит рюкзак с документами, водой, фонариком и аптечкой. Рядом лежит записка с адресом пункта сбора и телефоном, по которому нужно звонить после выхода из дома. Такой порядок экономит минуты, когда вокруг уже звучит тревога.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215031" y="803000"/>
            <a:ext cx="3647400" cy="123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известен каждый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висит схема эвакуации: стрелки ведут к выходу, а рядом отмечено место сбора и шкаф, где хранится запас воды и перевязочные материалы. Учитель напоминает маршрут, чтобы дети выходили спокойно и не теряли друг друга.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99971" y="915425"/>
            <a:ext cx="4793507" cy="3178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97650" y="1902251"/>
            <a:ext cx="3155100" cy="94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нужно отрабатывать заранее дома и в школе, чтобы в реальной ситуации не тратить время на поиски и сомнения.
</a:t>
            </a:r>
            <a:endParaRPr lang="en-US" sz="1238" dirty="0"/>
          </a:p>
        </p:txBody>
      </p:sp>
      <p:sp>
        <p:nvSpPr>
          <p:cNvPr id="6" name="Text 1"/>
          <p:cNvSpPr txBox="1"/>
          <p:nvPr/>
        </p:nvSpPr>
        <p:spPr>
          <a:xfrm>
            <a:off x="297675" y="3278100"/>
            <a:ext cx="31716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работают привычка следовать инструкции, знание маршрута и умение быстро собираться без лишней суеты.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099575" y="4302663"/>
            <a:ext cx="47943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материалам по гражданской обороне и правилам эвакуации; значения условные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297650" y="803000"/>
            <a:ext cx="32313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навыки важны для подготовки к эвакуации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650" y="2056059"/>
            <a:ext cx="3962400" cy="157913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067175" y="1714100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избежать повторной опасности, пока обстановка ещё нестабильна.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067175" y="2969225"/>
            <a:ext cx="35460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первых часов важнее всего исключить контакт с водой, электричеством и неизвестными источниками, а затем сообщить о пострадавших взрослым и спасателям.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11700" y="4424575"/>
            <a:ext cx="4018500" cy="32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действиям населения при подтоплении и авариях на ГТС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97650" y="803000"/>
            <a:ext cx="3962400" cy="56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поведения в первые часы
</a:t>
            </a:r>
            <a:endParaRPr lang="en-US" sz="2222" dirty="0"/>
          </a:p>
        </p:txBody>
      </p:sp>
      <p:sp>
        <p:nvSpPr>
          <p:cNvPr id="10" name="Text 4"/>
          <p:cNvSpPr txBox="1"/>
          <p:nvPr/>
        </p:nvSpPr>
        <p:spPr>
          <a:xfrm>
            <a:off x="8074100" y="368831"/>
            <a:ext cx="7584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D5B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40625" y="2982925"/>
            <a:ext cx="5016000" cy="159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авариях на гидротехнических сооружениях решают три вещи: исправность объекта, быстрый сигнал тревоги и спокойные действия людей. Если заранее знать маршрут, номер 112 и правила эвакуации, шансов на безопасность гораздо больше.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540625" y="748450"/>
            <a:ext cx="50160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подготовка спасает жизни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2026-05-21T02:19:27Z</dcterms:created>
  <dcterms:modified xsi:type="dcterms:W3CDTF">2026-05-21T02:19:27Z</dcterms:modified>
</cp:coreProperties>
</file>