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Present Perfect по словам-маркерам времени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в Present Perfect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не путать времена, правильно выбирать форму глагола и уверенно справляться с заданиями в диалогах, тестах, переводе и коротких текстах.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Present Perfect в 7 классе?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Present Perfect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подходит, когда говорящий говорит не о дате, а об опыте за всю жизнь. Она помогает сказать, что что-то уже случалось или, наоборот, никогда не происходило.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 действие, важное для настоящего момента: результат уже есть. Именно поэтому форма have/has + V3 часто звучит как ответ на вопрос: что получилось сейчас?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Незаконченный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используется, если период времени ещё не завершён. В таком случае важен итог за сегодняшний день, эту неделю, месяц или год, а не точный момент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маркеры Present Perfect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понять, почему в предложении нужна именно форма Present Perfect.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показывают результат, ожидание, недавность и опыт; именно они чаще всего подсказывают выбор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Present Perfect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yet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51898" y="1771400"/>
            <a:ext cx="3477394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обычно стоит в утвердительных предложениях и показывает, что действие завершилось раньше ожидаемого. В речи это подчёркивает готовый результат: I have already packed my bag.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911698" y="3160063"/>
            <a:ext cx="3477394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в ожидании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чаще встречается в вопросах и отрицаниях, когда результат ещё не получен. Оно показывает ожидание завершения действия: I haven’t finished yet; Have you done your project yet?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Just: очень недавнее действие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перед настоящим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показывает, что действие произошло совсем недавно, почти в тот же момент. В предложении оно ставится между have/has и смысловым глаголом, чтобы подчеркнуть мгновенный результат.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учебной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just помогает передать короткую дистанцию между событием и настоящим моментом: The lesson has just started. Значение легко запомнить через идею «только что».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норма
</a:t>
            </a:r>
            <a:pPr algn="ctr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особенно часто встречается в британском английском, поэтому его полезно узнавать в текстах и диалогах. Оно делает сообщение точным и очень естественным для Present Perfect.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маркеры чаще всего встречаются в учебных заданиях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акценты школьных упражнений по теме Present Perfect.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already, yet и just: именно они чаще всего помогают увидеть результат, ожидание и недавность 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учебных заданий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never: жизненный опыт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1" y="1712275"/>
            <a:ext cx="4527073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в вопросах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используется, когда спрашивают о жизненном опыте без точной даты. Такой вопрос не привязан к конкретному дню и помогает узнать, случалось ли что-то хотя бы один раз.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41077" y="3067075"/>
            <a:ext cx="4527073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как отрицание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показывает отсутствие опыта: действие ни разу не происходило. Это слово помогает сказать не о времени, а о том, что событие никогда не случалось в 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и маркер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выбора времени и слова-маркера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и lately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1254872" y="1771400"/>
            <a:ext cx="3508328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чаще говорит о недавнем действии или изменении, которое уже произошло или почти завершилось. Оно подходит для фраз о переменах, которые заметны уже сейчас.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11645" y="3160063"/>
            <a:ext cx="3508328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Lately подчёркивает состояние, привычку или тенденцию, которая продолжается в последние недели. Это слово помогает описать общую картину, а не один конкретный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главное различие
</a:t>
            </a:r>
            <a:endParaRPr lang="en-US" sz="252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нужна связь с настоящим, а когда — точный момент в прошлом.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время не уточняется и важен результат, выбирают Present Perfect; если есть точная дата или день, нужен Past Simple.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употребления Present Perfect и Past Simple в школьной грамматике английского языка.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this week, this month, this year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Незаконченный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указывают на период, который ещё продолжается. Поэтому действие может относиться к настоящему результату или к событиям, которые произошли внутри текущего дня, недели, месяца или года.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done three exercises today. We have had two English lessons this week. She has read one book this month. Во всех примерах период ещё не завершён.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день, неделя или год ещё не закончились, Present Perfect звучит естественно. Когда период завершён, лучше переходить к Past Simple и называть точное прошедшее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Незаконченный период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открытый период, тем больше в нём считают действия, повторения и результаты. Именно поэтому такие слова часто сочетаются с Present Perfect.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выражения обозначают продолжающийся отрезок времени; Present Perfect помогает показать, что действие связано с этим ещё не законченным периодом.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Present Perfect и маркеров незавершённого времени.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обычно не подходят для Present Perfect
</a:t>
            </a:r>
            <a:endParaRPr lang="en-US" sz="2285" dirty="0"/>
          </a:p>
        </p:txBody>
      </p:sp>
      <p:sp>
        <p:nvSpPr>
          <p:cNvPr id="8" name="Text 2"/>
          <p:cNvSpPr txBox="1"/>
          <p:nvPr/>
        </p:nvSpPr>
        <p:spPr>
          <a:xfrm>
            <a:off x="1254872" y="1771400"/>
            <a:ext cx="3508328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прошедший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night, two hours ago, in 2022 и on Monday называют уже завершённый отрезок времени. В таких случаях действие относится к прошлому и обычно требует Past Simple.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11645" y="3160063"/>
            <a:ext cx="3508328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не любят рядом с точной датой или завершённым моментом, потому что его смысл связан с настоящим результатом. Если время уже закрыто, правильнее выбрать Past Simple.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частые ошибки и краткое объяснение, как исправить предложение.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либо с выбором времени, либо с неправильной формой глагола. Проверка маркера времени помогает быстро найти верный вариант.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изучении Present Perfect.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уже готово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закрыла тетрадь и улыбнулась: она выполнила задание раньше, чем ожидала. На вопрос учителя она ответила: «Yes, I have already done it.» Слово already подчёркивает готовый результат.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поездки в музей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обсуждает выходные, и один ученик спрашивает друга, был ли он когда-нибудь в музее. Ответ звучит так: «Yes, I have been to the History Museum twice.» Здесь важно не время, а жизненный опыт.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только начался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уже прозвенел, и дети достают учебники. Учитель говорит: «The class has just started.» Это короткая фраза показывает очень недавнее действие и помогает почувствовать связь с настоящим моментом.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маркерами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наречий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смыслу помогает не запоминать слова по отдельности, а сразу связывать их с нужной ситуацией в 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легче выбрать, если помнить их значение: результат, ожидание, недавность, опыт, изменения или незавершённый период.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классификация маркеров Present Perfect по смысловым группам.
</a:t>
            </a:r>
            <a:endParaRPr lang="en-US" sz="7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Present Perfect
</a:t>
            </a:r>
            <a:endParaRPr lang="en-US" sz="225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правиле: сначала форма have/has, затем V3, после этого — нужный маркер времени и проверка временного указания.
</a:t>
            </a:r>
            <a:endParaRPr lang="en-US" sz="7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4415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показывает, что действие произошло раньше ожидаемого результата. В утвердительных предложениях оно помогает подчеркнуть готовность, завершённость или неожиданно раннее выполнение действия.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047873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и just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чаще встречается в вопросах и отрицаниях, а just — когда событие случилось совсем недавно. Эти слова помогают точно передать ожидание или мгновенную свежесть действия.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2654221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используют в вопросах о жизненном опыте, а never — в отрицательных утверждениях. Оба маркера не называют дату и показывают, есть опыт или его нет.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996950" y="3260569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и lately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 связано с недавним действием или изменением, а lately — с тем, что происходит в последнее время. Оба слова помогают говорить о свежих событиях без точной даты.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996950" y="3866925"/>
            <a:ext cx="42336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и другие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this week, this month и this year подходят, если период ещё не закончился. Они часто помогают выбрать Present Perfect, а не Past Simple.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делают Present Perfect понятным и точным: они показывают результат, опыт, ожидание, недавность и незаконченный период. Если помнить эти маркеры, выбрать правильную форму становится гораздо легче.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2026-05-31T01:22:04Z</dcterms:created>
  <dcterms:modified xsi:type="dcterms:W3CDTF">2026-05-31T01:22:04Z</dcterms:modified>
</cp:coreProperties>
</file>