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— знаменитый город-государство с уникальной историей и культурой.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возникновение и значение Афинского государства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истоки афинского государства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возникли в Аттике, на берегах Эгейского моря, где плодородные земли и горы обеспечивали защиту и развитие. Их положение способствовало ремеслам и морской торговле с Критом и Микенами.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начало афинской истории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поселение на Акрополе
</a:t>
            </a:r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3000 г. до н.э. на Акрополе появилось укреплённое поселение, удобно защищённое со всех сторон скалами и природными барьерами, что стало основой будущего города.
</a:t>
            </a:r>
            <a:endParaRPr lang="en-US" sz="149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Тесее и единстве Афин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Тесей символически объединил афинян, победив Минотавра и укрепив город. Эта легенда подчёркивала защиту и сплочённость жителей, что стимулировало экономическое и культурное развитие.
</a:t>
            </a:r>
            <a:endParaRPr lang="en-US" sz="13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делились на родовые группы — фратрии, объединённые в четыре филы по происхождению, которые определяли их социальные и военные обязанности.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принадлежала аристократии — эвпатридам, владевшим плодородными землями, тогда как обычные жители были ограничены в правах и занимались земледелием и ремёслами.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структура Афин в ранний период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621 году до н.э. были впервые записаны законы, призванные упорядочить общественную жизнь и сделать наказания едиными для всех.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законы Драконта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малейшие проступки подразумевалась смертная казнь, что обеспечивало страх перед законом и строгость правосудия.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такие меры усилили напряжённость между знатию и простым народом, приводя к конфликтам и недовольству.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Солона — начало перемен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отменил долговое рабство, освободив многих задолжавших и улучшив их положение в обществе.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разделил граждан на четыре класса по достатку, расширив политические права беднейших среди свободных жителей.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Народный суд и Совет четырёхсот, которые взяли на себя часть властных функций, снижая влияние аристократии.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позволили укрепить справедливость и участие народа в управлении городом.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Писистрат правил около трёх десятилетий, поддерживая солоновские реформы и укрепляя экономику и культуру города.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Древней Греции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правления Писистрата, во время которого продолжались общественные реформы и развитие инфраструктуры.
</a:t>
            </a:r>
            <a:endParaRPr lang="en-US" sz="12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существовали архонты — высшие должностные лица, Совет пятисот, который организовывал законопроекты, и народное собрание (Экклесия), принимавшее ключевые решения.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Афинах: структура управления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участвовали в собраниях и судах, выбирая должностных лиц по жребию, что обеспечивало широкое вовлечение мужчин в управление государством.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8165"/>
            <a:ext cx="4821300" cy="1928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ролей и прав разных групп афинского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Афин было лишено политических прав, их обязанности и социальные функции значительно различались.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населения и их права в Афинах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истории Древнего мира,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Клисфена — переход к демократии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508 год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Клисфен разделил граждан на десять новых фил, заменив родовые объединения для лучшего представительства.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Совета пятисот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из 500 человек, по 50 представителей от каждой филы, стал главным органом подготовки законов и организации собраний.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жребия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практика жеребьёвки должностных лиц, что обеспечило равный доступ граждан к власти и ограничило влияние аристократии.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демоса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получил широкие права участвовать в обсуждении законов, судебных процессах и управлении городом.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26425"/>
            <a:ext cx="425700" cy="37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Афин: ремесло, торговля, сельское хозяйство
</a:t>
            </a:r>
            <a:endParaRPr lang="en-US" sz="2368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ремесло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славились мастерством в гончарном и железоделательном производстве, создавая красивые изделия и инструменты, которые пользовались спросом как внутри полиса, так и за его пределами.
</a:t>
            </a:r>
            <a:endParaRPr lang="en-US" sz="1261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Аттики обеспечивали выращивание оливок и винограда. Экспорт оливкового масла и вина был важной частью экономики и способствовал развитию городского хозяйства.
</a:t>
            </a:r>
            <a:endParaRPr lang="en-US" sz="1252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Пирей стал главным узлом торговых путей, связывая Афины с Египтом, островами Эгейского моря и Причерноморьем. Торговля приносила существенное богатство и ресурсы.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общества составляли свободные граждане — мужчины, владеющие землёй и участвовавшие в управлении городом. Они занимались земледелием и военной службой, обеспечивая стабильность государства.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общества: граждане, ремесленники и рабы
</a:t>
            </a:r>
            <a:endParaRPr lang="en-US" sz="2518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выполняли важную роль, изготавливая предметы повседневного и культурного назначения. Рабов привозили с войн или покупали, они трудились в мастерских, на стройках и в рудниках, не имея прав.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в афинском обществе
</a:t>
            </a:r>
            <a:endParaRPr lang="en-US" sz="273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мальчиков в начальной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с семи лет учили грамоту, арифметику, музыку и спорт. Занятия развивали умение читать, писать и играть на кифаре, формируя основы гражданской культуры и физического здоровья.
</a:t>
            </a:r>
            <a:endParaRPr lang="en-US" sz="107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девочек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обычно обучались домашнему хозяйству и рукоделию под руководством матерей. Мужское высшее образование предусматривало изучение риторики и философии, подготовку к публичной деятельности.
</a:t>
            </a:r>
            <a:endParaRPr lang="en-US" sz="115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творческие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существовали школы танцев и рисования, где обучали эстетике и искусству. Это способствовало развитию культурного уровня и подготовке к участию в общественной жизни.
</a:t>
            </a:r>
            <a:endParaRPr lang="en-US" sz="12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до н.э. Афины возглавили морской союз, объединив несколько греческих полисов для совместной обороны против Персии, что значительно усилило их политическое и военное влияние.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Делосский союз: возвышение Афин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союза изначально хранились на острове Делос, но позже переведены в Афины, что позволило городу контролировать союзинический бюджет и укреплять свои позиции.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ресурсы использовались для строительства мощного флота и великих архитектурных сооружений — Парфенона, ставшего символом силы и богатства Афин.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Афин: искусство, архитектура, театр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Изящное прикладное искусство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мастера создавали красивые вазы и фрески с изящными сюжетами из мифов и бытовой жизни, что отражало утончённый вкус горожан и их уважение к традициям.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массовое искусство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 Эсхил, Софокл и Еврипид создали шедевры, представленные на театральных фестивалях, где собиралось множество зрителей, отражая важность театра в общественной жизни города.
</a:t>
            </a:r>
            <a:endParaRPr lang="en-US" sz="118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архитектуры Акрополя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и другие храмы на Акрополе являются выдающимися памятниками архитектуры V века до н.э., демонстрирующими мастерство и инженерные навыки древних афинян.
</a:t>
            </a:r>
            <a:endParaRPr lang="en-US" sz="12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и падение могущества Афин
</a:t>
            </a:r>
            <a:endParaRPr lang="en-US" sz="2603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(431 г. до н.э.)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интересов Афин и Спарты переросло в затяжной конфликт, охвативший всю Грецию и ослабивший обе стороны в военном и экономическом плане.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чумы и военных поражений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унесла много жизней в Афинах, подорвав мораль и силы города. Серия неудач на суше и морском фронте снизила влияние Афин в регионе.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войны и восстановление демократии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404 г. до н.э. Афины капитулировали, последовала кратковременная тирания. Однако демократические институты скоро были восстановлены, сохранив основы государственной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прославился методом вопросов, побуждая к критическому мышлению и самостоятельному поиску истины. Его идеи стали фундаментом западной философии и педагогики.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основал Академию — первую философскую школу, где развивались мысли о государстве и знании. Аристотель внёс значительный вклад в логику, биологию и воспитание Александра Македонского.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философия и наука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Афин на позжею историю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стала образцом для политических систем Греции и Рима, заложив основы народного участия в управлении и выборности властей.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равенства и свободы позднее вдохновляли средневековых и новых европейских мыслителей, оказав влияние на формирование современных государств.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афинянами институты — собрание граждан, суды и советы — стали прототипом для парламентских и судебных систем в разных странах мира.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Афинское наследие проследимо в развитии образовательных традиций, стимулирующих стремление к знаниям, критическому мышлению и гражданской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Афинское наследие сегодня и в будущем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идеи в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афинской демократии живы в современных выборах, парламентской системе и равенстве граждан перед законом. Они вдохновляют государства на развитие справедливого общества.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интеллектуальное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символизирует архитектурное величие, а философские традиции Афин служат примером разумного мышления и формирования ценностей справедливости и личной инициативы.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Афинское государство подарило миру демократию, культуру и науку. Его опыт учит важности гражданской ответственности и стремления к знаниям для процветания общества.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путь: уроки для современности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2026-05-10T12:33:29Z</dcterms:created>
  <dcterms:modified xsi:type="dcterms:W3CDTF">2026-05-10T12:33:29Z</dcterms:modified>
</cp:coreProperties>
</file>