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любви, утрате и человеческом достоинстве.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«Станционный смотритель»: семейная драма и тема «маленького человека»
</a:t>
            </a:r>
            <a:endParaRPr lang="en-US" sz="298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Почтовые станции были местом смены лошадей, коротких остановок и случайных встреч. Пушкин показывает здесь обычных людей без приукрашивания, раскрывая их труд, характер и внутреннюю уязвимость.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почтовой станции в пушкинскую эпоху
</a:t>
            </a:r>
            <a:endParaRPr lang="en-US" sz="2628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 в скромном чиновнике не второстепенного персонажа, а живого человека с чувствами, болью и достоинством, заслуживающего сочувствия.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Вырина и Дуни Пушкин показывает, как любовь в семье связана с ответственностью, выбором и последствиями равнодушия к близким.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анализа: в нём ясно раскрываются конфликт, характеры героев, тема социального неравенства и нравственный смысл финала.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для школьного изучения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провинциальной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изображает станцию как скромный, бедный и одинокий уголок. Эта обстановка подчёркивает трудную жизнь смотрителя и создаёт настроение ожидания, тревоги и тихой печали.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случайных встреч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станции люди лишь ненадолго пересекаются перед дорогой дальше. Здесь разговоры, просьбы и прощания происходят быстро, но именно такая встреча меняет судьбу Вырина и его дочери.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Почтовая станция как образ пути и ожидания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 по основным эпизодам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семейная история превращается в трагедию.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Самсон Вырин: характер, положение, судьба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Вырин много лет исполняет свою работу честно и без громких слов. Он привык к скромной, однообразной жизни, где главное — порядок, долг и уважение к людям.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дочери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счастье связано с Дуней: она делает дом живым и тёплым. Для Вырина дочь — не просто близкий человек, а смысл его повседневной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Дуни становится для него ударом, после которого он уже не может жить по-прежнему. Надежда сменяется отчаянием и чувством беспомощности.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угасание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пережитого Вырин словно стареет на глазах. Он замыкается, теряет силы и перестаёт верить, что справедливость или счастье ещё возможны.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связан с семейным конфликтом и социальной несправедливостью.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показывает, что личная драма Вырина связана не только с семьёй, но и с неравенством, силой положения и поздним раскаянием.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«Станционный смотритель»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конфликте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личную историю героя с более широкими вопросами совести, уважения и человеческого выбора.
</a:t>
            </a:r>
            <a:endParaRPr lang="en-US" sz="127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образ «маленького человека» и семейная трагедия; остальные темы усиливают нравственный смысл конфликта.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«Станционный смотритель»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и их значение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Дуня не показана ни совершенно виновной, ни полностью оправданной. Пушкин оставляет читателю возможность самому задуматься, почему её выбор оказался таким трудным и болезненным.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привлекают не только богатство и красивый дом, но и надежда вырваться из бедной, тесной и однообразной жизни. Это делает её решение понятным, хотя и не безобидным.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Дуня помнит об отце, поэтому в ней есть благодарность и привязанность. Однако желание другой судьбы оказывается сильнее, чем привычный домашний долг.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возвращение к могиле Вырина показывает: чувство вины не исчезло. Но исправить случившееся уже нельзя, и именно это делает образ Дуни особенно трагичным.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Дуня: сложность характера и причины её выбора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Минский изображён как человек, привыкший к богатству и влиянию. Он действует уверенно, не задумываясь, что его поступок ломает жизнь другого человека и лишает Вырина последней надежды.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Пушкин показывает разницу между блеском офицерской жизни и беззащитностью бедного смотрителя. Минский не просто участник сюжета, а источник нравственного и социального конфликта.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Минский и проблема власти над чужой судьбой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238" y="1661225"/>
            <a:ext cx="4037024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повести и то, что они помогают понять о героях.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важные эпизоды Пушкин раскрывает не только сюжет, но и внутренний мир героев: любовь, боль, вину и невозможность исправить прошлое.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«Станционный смотритель», 1830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Эпизоды, раскрывающие характеры героев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сначала видит на станции обычного, незаметного человека, а затем постепенно узнаёт его историю. Благодаря этому образ Вырина становится живым и близким читателю.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рассказчика в повести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наблюдения рассказчика повесть приобретает правдоподобие: события подаются спокойно, без лишней драматизации, но чувство сострадания возникает очень сильно и естественно.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запоминает Вырина не как чиновника при дороге, а как человека с достоинством, болью и тяжёлой судьбой, что особенно важно для понимания смысла повести.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события, но и внутренний надлом героя, который становится всё глубже после каждой неудачи.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Дуни и встречи с Минским состояние Вырина резко падает: повесть показывает, как семейная потеря разрушает человека изнутри.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«Станционный смотритель»; этапы сюжета по тексту повести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состояния Самсона Вырина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 — Пушкин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«Станционном смотрителе» впервые особенно ясно показан трагический незаметный человек, которого ранит равнодушие и социальная незащищённость.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— Гоголь и Достоевский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получает развитие в произведениях о бедных и униженных героях, чья жизнь зависит от чужой власти и случайности.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Чехов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продолжает эту традицию, показывая обычных людей с их тихими переживаниями, слабостью, достоинством и внутренней болью.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«маленького человека» в русской литературе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нравственный конфликт повести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столкновение чувств, которое приводит к трагическому финалу.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художественная речь делает повесть особенно сильной: читатель верит каждому эпизоду и острее чувствует несправедливость случившегося.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помогают сосредоточиться на главном: не на внешних событиях, а на внутренней боли Вырина и на тихой трагедии семьи.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просто и точно: его проза понятна школьнику, но при этом передаёт сложные чувства без лишних слов и громких объяснений.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— станция, дорога, скромный дом, одежда героев, их жесты и поведение — создают ощущение реальной жизни, а не выдуманной истории.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детали и художественная точность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понять, как Пушкин показывает движение жизни, разлуку и нравственный смысл происходящего.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объединяются в общий смысл: путь героев связан не только с дорогой, но и с выбором, утратой и проверкой человеческих чувств.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«Станционный смотритель»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повести и их смысл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Дуня приезжает на могилу отца слишком поздно: встретиться с ним, поговорить и вернуть утраченное уже невозможно. Этот эпизод особенно тихий и печальный.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даёт громкого завершения, но именно молчание и позднее раскаяние делают сцену сильной. В ней соединяются любовь, вина, память и ощущение невосполнимой потери.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повести: позднее возвращение Дуни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убеждает, что богатство и внешнее благополучие не освобождают человека от ответственности перед близкими. Важно не только жить удобно, но и не причинять боль другим.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Самсон Вырин вызывает сочувствие как человек простой, честный и беззащитный. Через его судьбу Пушкин показывает, насколько тяжело переносится равнодушие и унижение достоинства.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Дуни остаётся сложной и не сводится к простому осуждению: в повести важны совесть, память и долг, а не только личное счастье.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повести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Пушкина напоминает, что за чужой болью нельзя оставаться равнодушным. История Вырина и Дуни учит сочувствию, ответственности и уважению к человеческому достоинству.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«Станционный смотритель» важно читать сегодня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2026-05-19T03:19:52Z</dcterms:created>
  <dcterms:modified xsi:type="dcterms:W3CDTF">2026-05-19T03:19:52Z</dcterms:modified>
</cp:coreProperties>
</file>