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братьях наших меньших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животных рядом с человеком и в природе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называют братьями нашими меньшими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животных, потому что они тоже живые и умеют чувствовать. У каждого есть свой дом, свои привычки и важная роль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237" y="2077064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425" y="3504640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5" y="4181428"/>
            <a:ext cx="449400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любит животных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умеют делать обычный день теплее. Забавный щенок, мурлыкающая кошка или яркий попугай вызывают улыбку и помогают почувствовать себя не одиноким.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дарят радость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любимцы быстро привыкают к людям и становятся почти как свои. С ними играют, разговаривают и заботятся о них, как о маленьких друзьях.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членами семьи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животные тоже нужны. Одни переносят пыльцу, другие поедают вредных насекомых, а третьи помогают растениям и животным сохранять природное равновесие.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природе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кормит или гладит питомца, он учится терпению и внимательности. Забота о живом существе делает человека добрее и ответственнее.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Учат доброте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 могут сами попросить о помощи словами. Поэтому люди должны быть к ним внимательными, не обижать их и беречь всё живое рядом.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Нуждаются в защите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 рядом с человеком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питомцу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Кошке, собаке, хомяку, рыбкам и попугаю нужны еда, чистая вода и место для отдыха. Им также важны игры и внимание взрослых. Это помогает питомцу чувствовать себя спокойно.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забота и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быстро привыкают к ласке и ровному голосу. Если рядом порядок, тишина и добрые руки, питомец доверяет человеку. Тогда жить вместе становится приятно и ему, и семье.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может вилять хвостом, когда радуется, или прижимать уши, если ей неуютно. По движению тела легко заметить, спокойна она или насторожена.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показывает настроение по-разному: мурлычет, когда довольна, выгибает спину, если пугается, и тихо смотрит, если хочет внимания. Её повадки очень выразительны.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поют, щебечут и меняют позу, а лошадь может фыркнуть или переступить с ноги на ногу. Если быть внимательным, можно понять животное без слов.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показывают свои чувства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Собака-поводырь помогает незрячему человеку идти по улице, обходить препятствия и чувствовать себя увереннее. Она работает спокойно и внимательно, словно настоящий друг, который всегда рядом. Такая помощь требует обучения, терпения и доверия между человеком и собакой.
</a:t>
            </a:r>
            <a:endParaRPr lang="en-US" sz="92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Собака, которая ведёт безопасной дорогой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издавна помогает людям в хозяйстве и в трудных условиях. Она может перевозить грузы, участвовать в спасательных работах и помогать там, где нужна сила и выносливость. На картинке рядом с человеком видно, что животное и люди могут работать вместе.
</a:t>
            </a:r>
            <a:endParaRPr lang="en-US" sz="962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Трудолюбивая лошадь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ловят мышей и помогают защищать дом и кладовые. Пчёлы, собирая нектар, переносят пыльцу с цветка на цветок и помогают растениям завязывать плоды. У каждого из этих животных своя полезная работа, которую человек должен ценить.
</a:t>
            </a:r>
            <a:endParaRPr lang="en-US" sz="1058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 пчёлы на своём месте
</a:t>
            </a:r>
            <a:endParaRPr lang="en-US" sz="1366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Животные-помощники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 и их дома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устраивает гнездо в дупле дерева. Там ей тепло, сухо и безопасно. Запасы орехов и шишек помогают пережить холодное время года.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в дупле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живёт в норе, где можно спрятаться от холода и врагов. Такое жильё удобно для отдыха, а ещё туда прячут лисят.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норе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выбирает берлогу для зимнего сна. В укрытии ему тихо и спокойно. Это помогает переждать морозы и долгое отсутствие пищи.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 берлоге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 из веточек, травы и пуха. В них удобно высиживать яйца и растить птенцов. Гнездо защищает малышей от ветра и дождя.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 гнезде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растут детёныши животных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малыш проходит путь от рождения до самостоятельной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едят разные животные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 любит траву, овощи и сочные листья. Его пища помогает ему быть подвижным и сильным, а широкие зубы хорошо подходят для пережёвывания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ест ягоды, рыбу и мёд, поэтому его называют всеядным. Он умеет находить разную пищу в лесу и менять её в зависимости от времени года.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охотится на мышей. Ей помогают острое зрение, тихий полёт и когти, которыми удобно ловить добычу ночью.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зависит от того, где живёт животное и чем оно может добывать еду. Поэтому у одних есть клюв, у других когти, а у третьих крепкие зубы.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 с нами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Синицы, воробьи, голуби и сороки часто живут в городах, садах и парках. Они ищут семена, ягоды и насекомых, а своим щебетом делают улицы оживлённее.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трудно находить корм, поэтому им помогают кормушки. Если насыпать несолёные семечки и крупу, пернатым будет легче пережить холодные дни.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живут в лесах, степях, горах и реках, и каждому виду нужен свой дом. Если человек разрушает место обитания, зверям становится трудно найти пищу и укрытие.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вырубают, пожары уничтожают гнёзда и норы, а мусор и браконьерство делают жизнь животных опасной. Поэтому даже редкие виды, например амурский тигр, снежный барс и зубр, нуждаются в защите.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исчезает один вид, нарушается связь в природе: кому-то не хватает пищи, кто-то теряет помощника, а растения хуже растут. Беречь диких животных — значит сохранять весь живой мир.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беречь диких животных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синицам, воробьям и другим птицам трудно искать корм под снегом. Люди делают кормушки и насыпают в них несолёные семечки, крупу и зерно. Так пернатым легче пережить холодные дни.
</a:t>
            </a:r>
            <a:endParaRPr lang="en-US" sz="1107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у окна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морозе бездомным кошкам и собакам особенно нужны укрытие, вода и внимание взрослых. Иногда люди устраивают для них домики из безопасных материалов и помогают добраться до приюта.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угол для бездомных животных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Приюты, волонтёры и просто неравнодушные люди кормят животных, лечат их и ищут им новый дом. Забота зимой очень важна: она спасает жизнь и дарит животным чувство безопасности.
</a:t>
            </a:r>
            <a:endParaRPr lang="en-US" sz="112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руки рядом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животным зимой
</a:t>
            </a:r>
            <a:endParaRPr lang="en-US" sz="23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дразни питомца, не тяни его за хвост и не буди без нужды. Животное, как и человек, любит спокойствие и может испугаться резких движений.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доброго отношения к питомцу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Кормить нужно только подходящей едой. Сладости, испорченная пища и острые кости могут навредить, поэтому угощения выбирают только по совету взрослых.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с питомцем обязательно мой руки. Так ты бережёшь и своё здоровье, и чистоту дома, где живёт любимец.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с животным ласково, гладь аккуратно и не забывай уделять ему время. От доброго обращения дружба становится крепкой и радостной.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способности животных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находят дорогу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умеют пользоваться эхолокацией: они посылают звуки и по их отражению понимают, где находится путь. Это помогает им летать даже в темноте без ошибок.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ещё удивляют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кошек хорошее ночное зрение, у собак очень чуткий нос, а дельфины общаются особыми звуками. У каждого животного есть свои сильные стороны, и это очень удивительно.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сказках и рассказах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животное часто сразу привлекает внимание: оно хитрое, смелое, смешное или очень доброе. Так начинается интересная история, которую хочется слушать дальше.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герой попадает в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заяц, кот или поросёнок сталкиваются с трудностями, находят друзей и учатся поступать правильно. В этот момент читатель особенно переживает за них.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приходит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истории становится понятно, что добро, смелость и забота помогают побеждать. Поэтому сказки с животными не только радуют, но и учат хорошим поступкам.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остановиться и позвать взрослого. К незнакомой собаке или кошке не подходят близко, потому что животное может испугаться и повести себя неожиданно.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кричать, убегать или махать руками. Лучше говорить спокойно, двигаться тихо и держаться на расстоянии, пока взрослый не решит, что делать дальше.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при встрече с незнакомым животным
</a:t>
            </a:r>
            <a:endParaRPr lang="en-US" sz="20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животному, если оно попало в беду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не навредить и быстро позвать взрослых на помощь.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772" y="4178821"/>
            <a:ext cx="435356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связаны между собой в природе
</a:t>
            </a:r>
            <a:endParaRPr lang="en-US" sz="2307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переносят пыльцу с цветка на цветок. Благодаря этому растения образуют плоды и семена, а в природе появляется новая жизнь.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насекомые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поедают насекомых и гусениц, которые могут вредить растениям. Так они помогают садам, полям и лесным деревьям оставаться здоровыми.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вредители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животные не дают слишком сильно размножаться другим видам. Это помогает сохранять порядок в лесу, на лугу и у водоёмов.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в природе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один вид, другим становится труднее жить. Поэтому забота о природе помогает сохранить не только отдельных животных, но и весь живой мир.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 простых привычек: не мусорить, не ломать ветки и не шуметь в местах, где живут птицы и звери. Чистый двор и парк — уже большая помощь.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можно сделать кормушку, собрать корм для приюта или помочь взрослым позаботиться о животном. Даже маленькое добро показывает, что тебе не всё равно.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дела, которые помогают животным
</a:t>
            </a:r>
            <a:endParaRPr lang="en-US" sz="23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делают наш мир живым и удивительным, а мы можем отвечать им заботой и уважением. Маленькие добрые дела защищают братьев наших меньших и учат нас быть настоящими друзьями природы.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2026-05-24T00:48:40Z</dcterms:created>
  <dcterms:modified xsi:type="dcterms:W3CDTF">2026-05-24T00:48:40Z</dcterms:modified>
</cp:coreProperties>
</file>