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тяготения: фундаментальные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формирует структуру и движение Вселенной, объединяя все массы.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античных идей до классической механики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гравитации прошло путь от идей Аристотеля до законов Ньютона. Галилей доказал независимость ускорения падения от массы, что подготовило почву для классической механики.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взаимодействие: определение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— это сила притяжения между всеми объектами с массой, действующая повсеместно во Вселенной и управляющая движением тел.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Магнитная сила напрямую зависит от массы тел и обратно пропорциональна квадрату расстояния между ними согласно фундаментальному закону.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определяет орбиты планет, устойчивость галактик и влияет на формирование космических структур масштабов.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гравитации определяется формулой F = G * (m1 * m2) / r², где каждый параметр имеет физический смысл, отражающий взаимодействия масс.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сила притяжения между Землёй и Луной рассчитывается, учитывая реальные значения масс обоих тел и расстояния между ними, что объясняет лунную орбиту.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Ньютона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постоянная впервые была точно измерена в XVIII веке и применяется для расчёта взаимодействий как малых, так и астрономических объектов.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6,67430 × 10⁻¹¹ м³/кг·с²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фундаментальной константой, задающей масштаб силы гравитации.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Генри Кавендиша, 1798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силы на планетах Солнечной системы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массу, ускорение свободного падения и радиус для ключевых планет и Луны Солнечной системы.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 значительно варьируется в зависимости от массы и размера планеты, влияя на условия жизни и движение.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гравитации на движение небесных тел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удерживает планеты на орбитах вокруг Солнца, формируя стабильную систему, позволяющую развиваться жизни и климата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стабильно вращается вокруг Земли, а спутник Юпитера Ио движется по эллиптической орбите, что иллюстрирует многообразие космических движений под действием тяготения.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наблюдения, NASA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силы гравитации от расстояния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притяжения уменьшается с увеличением расстояния, подчиняясь закону обратного квадрата, что важно для динамики планетных систем.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гравитационной силы при удалении объясняет стабильность орбит и изменение взаимодействий в космосе.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в Пизе и равное ускорение падения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сбрасывал с башни тяжёлые и лёгкие тела одновременно, показав, что они падают с одинаковым ускорением, если не учитывать сопротивление воздуха.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классической механики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Галилея заложили фундамент для законов Ньютона, доказав, что ускорение свободного падения не зависит от массы, что изменило понимание движения.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Галилея: фундамент для гравитационной науки
</a:t>
            </a:r>
            <a:endParaRPr lang="en-US" sz="2002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тел в разных средах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Луны, где практически отсутствует атмосфера, экспериментально подтверждено, что перо и молот падают с одинаковой скоростью, что было видно в миссии «Аполлон-15».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вакууме все тела падают с одинаковым ускорением вне зависимости от массы, так как отсутствует сопротивление воздуха, подтверждая универсальность гравитационного ускорения.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воздушное сопротивление влияет на скорость падения, из-за чего лёгкие объекты, как перья, падают медленнее тяжёлых, например, металлических шаров.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подчёркивают важность среды в экспериментах и демонстрируют чистый эффект силы тяготения на движение тел.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гравитации на нашу повседневную жизнь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обеспечивает появление ощущения веса, позволяя нам уверенно стоять и удерживать предметы на поверхности планеты. Без неё предметы просто не могли бы оставаться неподвижными.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удерживает атмосферу, что способствует существованию жизни и формированию климата. Кроме того, гравитация влияет на биологические процессы: её сила важна для роста и укрепления костей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NOAA по приливам (2023)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отливы: влияние Луны и Солнца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Солнца обуславливает вариации высоты приливов — сизигийные приливы выше, а квадратурные – ниже среднего уровня.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цикличность приливов с двумя максимумами в сутки, сформированными гравитационным воздействием Луны и дополнительным эффектом Солнца.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космическая станция удерживается гравитацией
</a:t>
            </a:r>
            <a:pPr algn="ctr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МКС движется по орбите на высоте около 400 км, балансируя между силой притяжения Земли и центробежной силой. Её скорость составляет примерно 7,8 км/с, что позволяет сохранять стабильную орбиту.
</a:t>
            </a:r>
            <a:endParaRPr lang="en-US" sz="111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навигация через гравитационно-устойчивую орбиту
</a:t>
            </a:r>
            <a:pPr algn="ctr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связи располагаются на геостационарных орбитах, где гравитация и угловая скорость планеты создают фиксированное положение над Землёй. Это обеспечивает непрерывную связь и точную навигацию.
</a:t>
            </a:r>
            <a:endParaRPr lang="en-US" sz="1064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дистанционного зондирования Земли
</a:t>
            </a:r>
            <a:pPr algn="ctr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обеспечивает движение спутников, которые собирают данные о климате, погоде и природных катастрофах. Эти орбитальные аппараты необходимы для мониторинга окружающей среды и принятия решений.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и искусственные спутники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и законы Кеплера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век – Проверка законов на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и физики подтверждают точность законов, используя наблюдения движения комет и планет, что укрепляет фундамент классической механики.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1609 год – Публикация законов Кеплера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три закона Кеплера описывают движение планет по эллиптическим орбитам и связь между их периодами обращения и расстояниями до Солнца.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1687 год – Издание «Математических начал» Ньютона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формулирует закон всемирного тяготения, объясняя причины движения планет по законам Кеплера посредством силы притяжения.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– уточнения и расширения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учитывают эффекты общей относительности и межпланетное воздействие, что повышает точность предсказаний орбит.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гравитационных волн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2015 году LIGO впервые зарегистрировал гравитационные волны — колебания пространства-времени, вызванные слиянием двух чёрных дыр. Это событие подтвердило фундаментальные прогнозы Эйнштейна.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позволили изучить природу чёрных дыр и гравитацию в экстремальных условиях, открывая новую область астрономии — гравитационную волну, важнейшее достижение науки XXI века.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в рамках общей теории относительности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Эйнштейн описал гравитацию как искривление пространства-времени, вызываемое массой и энергией, что принципиально отличается от классического представления силы притяжения.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эксперимент Эддингтона 1919 года подтвердил отклонение светового луча у Солнца именно на величину, предсказанную ОТО, укрепив её научный статус.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 объясняет феномены, невидимые в законах Ньютона, например, прецессию перигелия Меркурия и распространение гравитационных волн.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Пунд–Ребка (1959)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точное измерение гравитационного красного смещения света в лабораторных условиях подтвердило изменение длины волны под воздействием гравитационного поля Земли.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ОТО в системе GPS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обеспечить точность навигации, коррекции времени спутников GPS учитывают эффекты общей теории относительности, что демонстрирует практическое применение теории.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проверке общей теории относительности
</a:t>
            </a:r>
            <a:endParaRPr lang="en-US" sz="2114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Сверхмассивная чёрная дыра в центре Млечного Пути обладает массой около 4 миллионов солнечных, что подтверждается астрономическими наблюдениями и эффектом гравитационного линзирования.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миллиона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Стрельца A* определяет мощное гравитационное поле в центре нашей галактики.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исследования ESO (2022)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частиц-гравитонов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Физики пытаются обнаружить гипотетические гравитоны — частицы, переносчики гравитационной силы. Отсутствие экспериментальных данных делает это одной из главных загадок физики.
</a:t>
            </a:r>
            <a:endParaRPr lang="en-US" sz="119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квантовой механики и гравитации
</a:t>
            </a:r>
            <a:pPr algn="ctr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теории квантовой гравитации — задача, связывающая квантовые процессы с искривлением пространства-времени. Множество подходов изучается в мировой науке.
</a:t>
            </a:r>
            <a:endParaRPr lang="en-US" sz="1176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тёмной материи
</a:t>
            </a:r>
            <a:pPr algn="ctr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влияет на гравитацию, но её природа остаётся неизвестной. Международные проекты ищут её через космические наблюдения и эксперименты на ускорителях.
</a:t>
            </a:r>
            <a:endParaRPr lang="en-US" sz="1281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Текущее исследование и загадки гравитации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— ключ к пониманию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формирует структуру и динамику космоса, расширяет горизонты науки и технологии, вдохновляя поиски глубоких законов природы и единой теории мироздания.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2026-05-07T23:56:43Z</dcterms:created>
  <dcterms:modified xsi:type="dcterms:W3CDTF">2026-05-07T23:56:43Z</dcterms:modified>
</cp:coreProperties>
</file>