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теорий происхождения жизни: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основные научные гипотезы и философские взгляды на возникновение жизни.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значимость изучения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происхождения жизни заинтересовала человечество с древних времён, стимулируя развитие естественных наук и объединяя биологию, химию, физику и астрономию в поисках ответов.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придерживался теории спонтанного зарождения, считая, что живые существа могут возникать из неживой материи без участия родителей.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Эмпедокл и Анаксимандр связывали появление первых организмов с природными стихиями — водой и иловыми отложениями, считая их источниками жизни.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взгляды базировались на наблюдениях природы, не учитывая микроскопическую структуру, что объясняло ошибочное восприятие спонтанного зарождения.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идеи о происхождении жизни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представления и опыт Франческо Реди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Средние века широко верили, что мыши, лягушки и насекомые возникают из грязи или разлагающихся остатков, что отражало ограниченность биологических знаний того времени.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Франческо Реди в XVII веке доказал экспериментально, что личинки мух появляются только из яиц мух, опровергнув идею спонтанного зарождения живых существ.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Луи Пастера в науку о происхождении жизни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1861 году Пастер провёл серию опытов с ростом микроорганизмов в бульоне, применив специальные сосуды, предотвращающие попадание микробов из воздуха.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эксперименты показали отсутствие самопроизвольного возникновения жизни при стерильных условиях, что поддержало принцип биогенеза.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 стал основателем современной микробиологии и доказал, что жизнь возникает только от ранее существовавшей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результаты положили конец вековым заблуждениям о самозарождении и создали прочную научную основу для изучения живых организмов.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Аррениуса и Крика о космическом переносе жизни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предполагали, что живые микроорганизмы могли быть занесены на Землю метеоритами или кометами, что предлагало альтернативный взгляд на возникновение жизни. Эта теория расширяет границы возможных источников жизни.
</a:t>
            </a:r>
            <a:endParaRPr lang="en-US" sz="1141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соединения в метеоритах — поддержка гипотезы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метеорите Мерчисон обнаружены аминокислоты и другие органические вещества, что подтверждает, что космические тела могут содержать стройматериалы для жизни и влиять на биохимические процессы на Земле.
</a:t>
            </a:r>
            <a:endParaRPr lang="en-US" sz="1141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как гипотеза внеземного происхождения жизни
</a:t>
            </a:r>
            <a:endParaRPr lang="en-US" sz="242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Опарин и Холдейн предположили, что жизнь возникла из химических соединений в древнем океане, где энергия молний и ультрафиолет взаимодействовала с простыми веществами.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привёл к формированию «первичного бульона» — смеси органических молекул, способных к дальнейшей химической самоорганизации.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идея стала фундаментом для последующих экспериментов и теорий о происхождении клеточных структур и биомолекул.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биохимической эволюции Опарина и Холдейна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Миллер и Юри продемонстрировали, что условия древней Земли могли приводить к формированию ключевых элементов жизни в лабораторных условиях.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Миллера-Юри, 1953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&gt;10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 аминокислот было синтезировано в результате испытаний, моделирующих атмосферу молодой Земли.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Глицин оказался наиболее распространённым, что указывает на его стабильность и лёгкость образования при данных условиях.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органические молекулы могли образовываться естественным путём на ранней Земле, способствуя развитию жизни.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аминокислот: результаты эксперимента Миллера-Юри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Стэнли Миллер, 1953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РНК-мира как этап в происхождении жизни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Предполагается, что РНК играла двойную роль — хранителя генетической информации и катализатора биохимических реакций на заре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рибозимов в 1982 году доказало, что молекулы РНК способны ускорять реакции без помощи белков, подтверждая их ключевую функцию.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РНК-мир объясняет, как могла возникнуть жизнь до появления сложных белков и ДНК, обладающих стабильной наследственностью.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остаются вопросы о механизмах первоначального синтеза и самозарождении молекул РНК в природных условиях.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среде гидротермальных источников: сульфидные гипотезы
</a:t>
            </a:r>
            <a:endParaRPr lang="en-US" sz="2669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гидротермальные источники создают уникальные условия: высокая температура, минералы и стабильность среды стимулируют формирование простых органических молекул, необходимых для возникновения жизни.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6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Считается, что около таких «чёрных курильщиков» могла появиться первая живая клетка, используя серосодержащие соединения для химической энергии. Это подтверждается аналогиями с современными экосистемами гидротермальных источников.
</a:t>
            </a:r>
            <a:endParaRPr lang="en-US" sz="461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2673" y="2043977"/>
            <a:ext cx="3252104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абиогенеза, панспермии, биохимической эволюции и РНК-мира
</a:t>
            </a:r>
            <a:endParaRPr lang="en-US" sz="2177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основные гипотезы происхождения жизни, их суть, подтверждения и слабые стороны для наглядного сравнения.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одна гипотеза не объясняет полностью все этапы возникновения жизни, требуется интеграция подходов.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публикации и исследования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воды, атмосферы и энергии в химической эволюции
</a:t>
            </a:r>
            <a:endParaRPr lang="en-US" sz="2534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выступает универсальным растворителем, обеспечивая среду для химических реакций, важнейших для синтеза органических молекул и поддержания жизни.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атмосфера Земли содержала водород, метан и аммиак, но не свободный кислород, что создавало условия для образования сложных органических соединений.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— молнии, ультрафиолетовое излучение и вулканическая активность — давали необходимый импульс химическим процессам в первичном океане.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абиогенеза: путь к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биохимические исследования и теоретические модели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Креационизм: религиозные взгляды на происхождение жизни
</a:t>
            </a:r>
            <a:endParaRPr lang="en-US" sz="244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Творение как начало жизни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Креационизм рассматривает жизнь как акт сознательного творения высшей силы. Религии описывают этот процесс через мифы и священные тексты, подчёркивая уникальность и цельность живых существ.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науки и религии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и начале XX века возникали острые дебаты между сторонниками эволюции и креационизма, отражая конфликт научного и религиозного мировоззрений, а также поиск баланса между верой и знаниями.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1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интердисциплинарные подходы к изучению происхождения жизни
</a:t>
            </a:r>
            <a:endParaRPr lang="en-US" sz="191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объединяют биологию, химию, астрофизику и геологию для создания комплексных моделей возникновения жизни на Земле и за её пределами.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синтетическая биология, позволяющая создавать искусственные молекулы и клетки, имитируя природные процессы абиогенеза в лабораторных условиях.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экзопланет с условиями, пригодными для жизни, помогает лучше понять универсальность биологических принципов и возможные сценарии развития живого.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гипотез, включая химическую эволюцию и панспермию, формирует единый взгляд на появление и распространение жизни во Вселенной.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Марсоходы и поиски следов жизни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NASA, такие как «Mars Rover», изучают поверхность Марса, выявляя признаки воды и органики, что расширяет наши знания о потенциальных обиталях на соседней планете.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Энцелад: ледяные миры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Юпитера и Сатурна имеют ледяные оболочки и возможные подводные океаны, где обнаружены химические условия, способные поддерживать примитивную жизнь, стимулируя новые исследования.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жизни на других планетах и спутниках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ставит вопросы о единственности жизни, её необходимости или случайности, что влияет на восприятие человека как части природы.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проблемы возникают при создании искусственной жизни в лабораториях, требуя подумать о допустимых границах и ответственности учёных.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о жизни за пределами Земли затрагивают моральные аспекты охраны биосферы и возможное влияние контактов с внеземными формами жизни.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Биоэтические и философские вопросы происхождения жизни
</a:t>
            </a:r>
            <a:endParaRPr lang="en-US" sz="2625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открытия и нерешённые вопросы в проблеме возникновения жизни
</a:t>
            </a:r>
            <a:endParaRPr lang="en-US" sz="1942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Выявлены экстремофилы, выдерживающие высокие температуры и радиацию, что расширяет представления о возможных средах для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каталитические РНК демонстрируют увеличенную биохимическую активность, поддерживая гипотезу РНК-мира как ранней стадии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формирования клеточных мембран помогает понять переход от химических соединений к организованным живым структурам.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остаются загадки о том, как появилась первая наследственная система и какие физико-химические процессы этому предшествовали.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происхождения жизни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жизни раскрывает многоаспектность биологических процессов и расширяет научное понимание мира, помогая человечеству осознать своё место и ответственность перед природой.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2026-05-09T04:54:24Z</dcterms:created>
  <dcterms:modified xsi:type="dcterms:W3CDTF">2026-05-09T04:54:24Z</dcterms:modified>
</cp:coreProperties>
</file>