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jpe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jpe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темы: Страдательный залог в Present Perfect и Future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 особенности страдательного залога в Present Perfect и Future Simple.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страдательного залога в английском языке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Страдательный залог позволяет выделить объект действия вместо исполнителя. Он широко используется в научных статьях, официальных документах и новостях, расширяя коммуникативные возможности и углубляя понимание английского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страдательного залога в Present Perfect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пассивной конструкции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образования страдательного залога в Present Perfect используется комбинация have/has + been + глагол в третьей форме (V3). Например, предложение "The letter has been sent" демонстрирует этот принцип.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схема и примеры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построения включает подлежащее, вспомогательный глагол, been и причастие прошедшего времени. Визуальное представление облегчает понимание и запоминание структуры пассива.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указания исполнителя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действия может быть обозначен с помощью предлога by, например: "The letter has been sent by Anna." Это помогает уточнить, кто совершил действие, если это важно.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страдательного залога в Future Simple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пассива в будущем времени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Пассивная форма Future Simple строится с использованием will + be + глагол в третьей форме, например, "The homework will be written." Это подчёркивает действие, которое случится в будущем.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визуальными схемами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показывают шаги построения пассивных предложений в будущем, что помогает закрепить теоретический материал на практике.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пассива в будущем времени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форма используется, когда важен результат действия, а не исполнитель, что особенно полезно в официальных и деловых сообщениях.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страдательного залога в речи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позволяет сфокусироваться на результате действия или его объекте, если исполнитель неизвестен или неважен для контекста.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Страдательный залог широко применяется в официальных, научных и деловых текстах, повышая объективность и формальность.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пассив встречается реже, но важен для понимания новостных сообщений и инструкций.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конструкции подчёркивают исполнителя, а пассивные — объект и результат действия.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активного и пассивного залога (Present Perfect и Future)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формы позволяют смещать акцент фразы, что ценно в официальных текстах и научной коммуникации.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исследования,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678" y="1145300"/>
            <a:ext cx="7112737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элементы пассивных конструкций в Present Perfect и Future Simple с примерами.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и примеры пассивного залога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пассива похожи, меняется только форма глагола to be в зависимости от времени.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грамматика: пособие для школьников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страдательный залог: реальные ситуации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в новостях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сообщениях о фактах и событиях, где важен результат, а не исполнитель, пример: "A new road has been built in the city center."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в официальной переписке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формализации и объективности сообщений в деловой переписке часто применяются пассивные конструкции, исключая излишнюю персонализацию.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в научных текстах и инструкциях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экспериментов и процессов используют пассив, например: "The machine will be started after calibration." Это подчёркивает действие, а не субъект.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предложений: Present Perfect Passive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Exams have been passed by many students, подчёркивая результат сдачи экзаменов.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window has been broken, где исполнитель неизвестен или не важен для ситуации.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Books have been written by famous authors, где акцент на книге, а авторы не всегда уточняются.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Letters have been sent to all clients, в формальной речи для фиксации факта 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предложений: Future Passive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party will be organized next week, акцентируя внимание на предстоящем событии.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project will be completed by the team, где важен результат работы, а не исполнители.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Decisions will be made during the meeting, подчёркивая процесс принятия решений в будущем.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Страдательный залог с модальными глаголами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выражения модальности в пассиве
</a:t>
            </a:r>
            <a:endParaRPr lang="en-US" sz="1241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в пассивном залоге указывают на возможность или необходимость действия. Например, фраза "The task can be finished" подчёркивает потенциал завершения без указания исполнителя, сохраняя акцент на результате.
</a:t>
            </a:r>
            <a:endParaRPr lang="en-US" sz="1144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Обязательства и разрешения в пассиве
</a:t>
            </a:r>
            <a:endParaRPr lang="en-US" sz="1378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с модальными глаголами помогает формально указать требования или разрешения. В предложении "The essay must be written" выражается обязательство выполнить действие, при этом исполнитель остаётся неопределённым.
</a:t>
            </a:r>
            <a:endParaRPr lang="en-US" sz="11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действий: by + agent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исполнителя действия возможно через предлог by, например, в предложении "The song has been sung by Adele". Обычно уточнение исполнителя делается лишь при необходимости демонстрации авторства.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формальных текстах часто избегают указания агента, если целевая информация сконцентрирована на самом результате или состоянии объекта, а не на том, кто именно выполняет действие.
</a:t>
            </a:r>
            <a:endParaRPr lang="en-US" sz="1277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Упоминание агента важно при желании подчеркнуть исполнителя, особенно когда это влияет на смысл или вызывает интерес у слушателя или читателя.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исполнитель известен из контекста или не является предметом внимания, конструкция с by в пассивных предложениях опускается для упрощения и повышения лаконичности.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24394"/>
            <a:ext cx="3975900" cy="1397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процентное распределение использования пассивных конструкций в разных стилях речи и текста, показывая, где пассив наиболее востребован.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пассивного залога в типах текстов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доминирует в научных и информационных текстах, тогда как в разговорной и художественной речи его применение значительно ограничено.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Лингвистическое исследование, 2022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использовании пассива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вспомогательного глагола приводит к неправильной конструкции: например, "The work been finished" необходимо исправить на "The work has been finished".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порядка слов снижает ясность: "Finished has been the work" корректно перестроить в "The work has been finished".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неверной формы причастия (V3) часто встречается; например, "The task has been finish" должно быть "The task has been finished".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русским страдательным залогом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русского пассива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строится с помощью страдательных причастий и глагола "быть" — "Письмо было написано". Это служит параллелью английскому пассиву.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Синтаксические различия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и согласование частей речи отличаются, что затрудняет дословный перевод английского пассива на русский и требует адаптации.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употребление в разговорной речи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речи русский пассив встречается реже из-за предпочтения активных конструкций и иных способов выражения.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Стилистические особенности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пассив чаще носит официальный, книжный характер, тогда как английский используется шире, включая повседневное и профессиональное общение.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владения пассивом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пассивных конструкций расширяет возможности выражения, помогает ясно описывать процессы и результаты, упрощает понимание сложных текстов с официальным и научным стилем.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Пассивное построение улучшает письменную и устную речь, позволяя создавать разнообразные высказывания, которые необходимы для успешного обучения и эффективной коммуникации.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преобразования активного предложения в пассив
</a:t>
            </a:r>
            <a:endParaRPr lang="en-US" sz="221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трансформации конструкции с примером для Present Perfect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в официальных документах и сообщениях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конструкции обеспечивают безличность формулировок, например: "Decisions have been made", что снижает фокус на конкретном исполнителе.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деловой и официальной переписке пассив способствует чёткости и объективности изложения, повышая уровень формальности текста.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стиль помогает акцентировать внимание на действиях и результатах, что особенно важно в нормативных и регуляторных документах.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задания для закрепления пассива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включают преобразование активных предложений в пассивные, что помогает усвоить структуру и логику употребления безличных форм.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предусматривают заполнение пропусков и исправление ошибок, а также самостоятельное конструирование предложений в Present Perfect и Future Passive для углубления навыков.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пассива в современном английском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Страдательный залог Present Perfect и Future Simple необходим для точного и формального выражения мысли. Его освоение расширяет лингвистические и профессиональные возможности, способствует успешному обучению и коммуникации.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2026-05-07T21:19:46Z</dcterms:created>
  <dcterms:modified xsi:type="dcterms:W3CDTF">2026-05-07T21:19:46Z</dcterms:modified>
</cp:coreProperties>
</file>