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природе и в стихах звучит тихо, красиво и немного грустно.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 природу русскую. Осень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замечать, как меняется родная природа: желтеют листья, становятся короче дни, чаще идут дожди. Через стихи и короткие тексты мы учимся видеть красоту осени в простых и знакомых картинах.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время заметных перемен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еще может светить мягкое солнце, но утро уже становится прохладным. На траве блестит роса, а в воздухе чувствуется свежесть. Кажется, природа только начинает примерять свой осенний наряд.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утро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поспевают яблоки, груши и сливы. Дети радуются, когда в корзины кладут спелые плоды. Сад в сентябре похож на доброго хозяина, который щедро делится своим урожаем.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Щедрый сад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деревьях постепенно желтеют и становятся особенно яркими. Березы будто светятся, а клены надевают пестрые одежки. Из-за этого сентябрь называют золотой осенью — она выглядит нарядно и торжественно.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листья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— первая золотая пора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полет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падают не сразу, а медленно кружатся в воздухе, словно танцуют. Это делает осенний день особенно спокойным и красивым.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помогает деревьям пережить холодное время года. Они отдыхают, набираются сил и ждут новой весны.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клена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похож на раскрытую ладошку. Он широкий, заметный и часто лежит на земле ярким желтым или красным пятном.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под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идешь по дорожке, сухие листья шуршат, как тонкие бумажки. Этот звук будто напоминает: осень уже рядом, не спешите.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дождь и туман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небо часто становится низким и серым. От этого кажется, что весь день говорит тихим голосом и просит идти не спеша.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становится влажным, прохладным и очень свежим. Им приятно дышать, особенно когда листья блестят, как после умывания.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туман прячет деревья, дома и дорожки. Всё вокруг выглядит чуть волшебно, будто природа надела мягкую белую шапку.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Туманное утро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дождь и туман часто создают спокойное, немного грустное настроение. Но эта грусть светлая, как тихая осенняя песенка.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Задумчивое настроение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лес пахнет особенно сильно: мокрой землей, грибами и опавшими листьями. Дорожки становятся темнее, а мох — ярче. Кажется, что деревья стоят совсем тихо и слушают, как капает вода.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дождя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полянке можно увидеть подберезовики, сыроежки и опята. Они прячутся между травой и листьями, словно маленькие лесные сокровища. Но собирать грибы нужно только со взрослыми и только те, которые хорошо знаешь.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полянка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выглядит сонным и мирным. Ветви деревьев уже не такие густые, поэтому сквозь них видно небо. По тропинке хочется идти медленно, чтобы не нарушить эту тихую красоту.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лесной день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осенний лес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в теплые края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отправляются туда, где теплее и легче найти корм. Им нужно успеть улететь вовремя, чтобы зима не застала их врасплох.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журавли, скворцы и грачи собираются в стаи. Их перелет похож на красивое прощание: немного грустное, но очень трогательное.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небом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насекомых и семян в природе меньше. Поэтому птицам труднее прокормиться, и они выбирают места, где пищи больше.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Нелегкая еда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перелет птиц часто звучит тихо и печально. Но в этой печали есть красота, потому что природа умеет прощаться очень нежно.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песня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готовятся к зиме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белки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орехи и грибы, прячет их в дуплах и под корой. Благодаря запасам ей будет легче пережить морозные дни.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убежище ежа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ищет укромное место под листьями, в ямке или под корнями деревьев. Там он сможет спокойно провести холодное время.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 медведя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готовится к спячке: он нагуливает силы и находит берлогу. Зимой ему нужно много покоя, чтобы отдохнуть до весны.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шубка зайца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серую летнюю шубку на белую зимнюю. Так ему легче прятаться в снегу и спасаться от 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 грядках убирают картофель, морковь, свеклу и капусту. Люди работают дружно и быстро, потому что урожай нельзя оставлять в холодной земле. Огород в это время похож на большую кладовую природы.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огорода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снимают яблоки, груши и сливы. Спелые фрукты пахнут солнцем и летом, хотя на улице уже прохладно. Когда корзины наполняются до краев, становится особенно радостно и немного празднично.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из сада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урожай показывает, как щедро природа отвечает на заботу человека. Люди благодарят землю за ее подарки, делают заготовки на зиму и радуются труду, который принес хороший результат.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земли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урожай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Березы и клены меняют зеленый наряд на желтый. Из-за этого парк и лес становятся светлыми, как будто их кто-то подсветил теплой лампой.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Рябины украшаются яркими красными ягодами. Они заметны издалека и делают осенний пейзаж нарядным, как праздничная гирлянда.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 остаются зелеными даже тогда, когда вокруг уже много желтого и красного. Они помогают осени выглядеть особенно красиво и контрастно.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Желтый, оранжевый и золотой цвета в природе создают ощущение уюта. Осенний пейзаж кажется спокойным, мягким и чуть волшебным.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Бунина сад кажется почти безмолвным: листья уже потускнели, трава легла к земле, а воздух стал прозрачным и холодным. Читатель словно слышит, как природа медленно замирает перед зимой.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сад перед дождём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показывает пустые поля и дальние дороги, где осень особенно заметна. Там нет яркой суеты, зато есть спокойствие, влажный ветер и чувство прощания, которое делает картину трогательной и ясной.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где слышна тишина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Ивана Бунина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Александра Пушкина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любил осень за бодрость и ясность. В его строках чувствуется прохладный воздух, который словно будит мысли и помогает легче дышать и мечтать.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осень становилась временем творчества. В это время ему особенно хорошо писалось, а читателям передавалось тёплое чувство радости и внутренней свободы.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замечал золотые листья, прозрачное небо и светлые дни. Осень у него не мрачная, а нарядная, будто природа решила надеть свой самый красивый костюм.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осень часто связана с дождями, холодом и заботами о запасах. Люди замечали: если пришла осень, значит, пора быть внимательнее к небу, полям и домашним делам. Короткая фраза передавала большой жизненный опыт.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говорит сама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 о сентябре напоминают, что труд в это время приносит пользу и достаток. Осенний месяц мог быть холодным, но именно он дарил собранный урожай и чувство спокойной уверенности в завтрашнем дне.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сентябрь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не объясняет долго, а сразу попадает в точку. Поэтому осенние выражения так легко запоминаются: в них слышны наблюдательность, уважение к труду и любовь к родной природе.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без лишних слов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народных пословицах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занятия людей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 огородах и в садах идёт сбор овощей и фруктов. Люди убирают картофель, морковь, яблоки и капусту, чтобы зимой в доме было вкусно и сытно.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урожай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хозяйки и хозяева сушат грибы, варят варенье, солят овощи и хранят плоды в погребе. Так летние и осенние дары помогают пережить холодные месяцы.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заготовки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проверяют окна, достают тёплые вещи и убирают двор. Такая работа кажется обычной, но именно она помогает встретить морозы спокойно и без спешки.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дом к холодам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дела часто становятся семейными. Когда все помогают друг другу, работа идёт быстрее, а в доме появляется особое чувство порядка, заботы и дружбы.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народном календаре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в народном календаре считался временем золотой осени. Люди смотрели на ясное небо, тёплые дни и первые жёлтые листья, чтобы понять, как быстро придут холода.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становилось больше ветра и дождей, а день заметно укорачивался. По переменам в природе люди замечали, что зима уже идёт совсем близко.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осени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напоминал о скором снежном времени. Птицы улетали, деревья стояли голыми, и по этим признакам можно было почувствовать, что природа готовится к покою.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картинах русских художников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Берёзовые рощи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полотнах берёзы светятся жёлтым и белым цветом. Их стройные стволы и тонкие ветви делают осенний пейзаж лёгким, как будто воздух сам стал прозрачной краской.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Задумчивая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у художников не только яркий, но и спокойный. В нём есть место для тишины, света и небольшой грусти, которая делает картину особенно тёплой.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Парковые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Дорожки, усыпанные листьями, ведут взгляд дальше в картину и создают настроение прогулки. Кажется, что по ним вот-вот пройдёт человек и тихо зашуршит листьями.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изображать спокойную воду, в которой отражаются деревья и небо. Такая река помогает почувствовать тишину осени, словно природа присела отдохнуть.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5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природе осенью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949313" y="1389475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короче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949313" y="1668500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ниже, поэтому световой день уменьшается. Утром и вечером темнеет раньше, а ночи становятся длиннее и прохладнее.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949313" y="5794550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готовятся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949313" y="6073575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запасают еду, ежи ищут укрытие, а медведь готовится к спячке. Природа словно заранее заботится о каждом своём жителе.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949313" y="4693281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949313" y="4972306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 и меньше корма, многие птицы отправляются в тёплые края. Их отлёт напоминает красивое прощание до весны.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949313" y="35920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949313" y="3871038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 становятся жёлтыми, оранжевыми и красными. Потом они опадают, чтобы деревья спокойно пережили зиму и не тратили силы зря.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949313" y="2490744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остывает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949313" y="2769769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солнце греет слабее, и в воздухе появляется свежая прохлада. Именно поэтому хочется надеть куртку, повязать шарф и идти быстрее.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красива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под ногами шуршат так приятно, будто природа тихо шепчет сказку. Этот звук делает обычную прогулку особенно уютной и запоминающейся.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Шуршание листьев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лужи блестят, как маленькие зеркала. В них отражаются деревья, дома и небо, и даже серый день становится наряднее.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после дождя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пахнет яблоками, влажной землёй и свежим воздухом. Такие запахи сразу напоминают о саде, урожае и тёплых домашних вечерах.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яблок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гроздья рябины ярко выделяются среди жёлтых листьев. Они похожи на маленькие фонарики и украшают осенний пейзаж.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рябины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 делает мир тихим и немного сказочным. Деревья будто скрываются в дымке, и от этого осень кажется загадочной и мягкой.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Туманное утро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частей обычно выделяют в осени: начало, середину и позднюю пору. Это помогает внимательнее наблюдать, как природа тихо готовится к зиме.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календарь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помогают увидеть, как осень постепенно меняет природу и учит бережно замечать её красоту.
</a:t>
            </a:r>
            <a:endParaRPr lang="en-US" sz="3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учит видеть красоту в простом: в листе, капле дождя, птичьем крике и тихом небе. Поэты, художники и народная мудрость помогают почувствовать эту любовь к родной природе.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природе и в чтении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2026-05-27T13:35:55Z</dcterms:created>
  <dcterms:modified xsi:type="dcterms:W3CDTF">2026-05-27T13:35:55Z</dcterms:modified>
</cp:coreProperties>
</file>