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Муромец: герой русских былин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былинах Илья проходит путь от неподвижности к силе, подвигам и верной службе.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Илья Муромец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— былинный богатырь, а не точно установленный исторический персонаж. Его образ вырос из древнерусских сказаний, которые передавались устно. В текстах он часто выступает защитником Руси и связан с Муромом, Киевом и князем Владимиром.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героя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былинам Илья родился в селе Карачарово под Муромом. Родной край становится отправной точкой его пути и контрастом к будущей богатырской славе.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тридцати трех лет он не мог ходить и сидел на печи. Долгая неподвижность усиливает драму: богатырь начинается не с силы, а с испытания.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чудесного превращения появляются необычные возможности. Эта идея делает Илью особенно выразительным: сила приходит как награда за терпение и перемены в судьбе.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Чудесное исцеление Ильи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Странники и благословение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Илье приходят странники и дают ему питье или благословение. После этого он встает на ноги и чувствует необычайную силу. Этот момент в былинах подчеркивает чудесный поворот судьбы.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силы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изображения хорошо подходят изба, русская печь и фигуры странников. Важно показать перемену: герой поднимается после долгой неподвижности, как будто жизнь начинается заново.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богатыря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Исцеление и обретение сил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исцеления Илья получает необычайную силу. В былинном сюжете это ключ к дальнейшим событиям: герой готов действовать, а не просто ждать.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пути: дорога к Киеву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отправляется из родного места в Киев, чтобы служить Русской земле. Его путь связан с дорогой и опасностями, которые проверяют характер и стойкость.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подвиги и защита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пути он совершает первые подвиги, подтверждая, что сила нужна для защиты. Так герой показывает готовность встать на сторону людей и справедливости.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отражение ключевых черт, упомянутых в описании образа Ильи Муромца (качественная интерпретация для учебной диаграммы).
</a:t>
            </a:r>
            <a:endParaRPr lang="en-US" sz="619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качества Ильи Муромца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былинах акцент смещается, но повторяются два опорных качества: сила и верность долгу.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видно, что сила и верность чаще других выступают «центром тяжести» образа: именно так Илья становится надежным защитником Руси.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с Соловьем-разбойником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былинах самым известным считается бой с Соловьем-разбойником. Он останавливает путь путников страшным свистом и приносит беду тем, кто едет к Киеву.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побеждает врага и освобождает дорогу. Этот эпизод показывает, что богатырь действует не ради славы, а чтобы снять угрозу с мирной жизни людей.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путь становится безопаснее, а справедливость — очевиднее. Илья предстает защитником добра: его сила направлена против разрушения и страха.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в былинах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образе Ильи Муромца (по сюжету былин)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князю Владимиру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Киеве Илья становится одним из главных защитников князя Владимира. Он участвует в пирах и спорах, а также в военных делах, оставаясь заметной фигурой при дворе.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Ильи показывает, что служба не означает молчание. Богатырь способен поддерживать порядок и справедливость, сохраняя характер и достоинство.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герой говорит прямо и не боится отстаивать правду. Его позиция важна: уважение к князю сочетается с личной внутренней независимостью.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и другие богатыри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трех известных богатырей показывает, какие черты в былинах чаще всего связывают с каждым из них.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в таблице подчеркивает, что Илья чаще воспринимается как самый мощный и надежный защитник, а остальные дополняют картину другими сильными сторонами.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учебное сравнение образов трех богатырей в былинной традиции (качественное обобщение).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Кольчуга и оружие: спокойная готовность защищать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картинах и книжных иллюстрациях Илья часто изображён в кольчуге, с мечом, копьём или палицей. Художники подчёркивают не суету, а собранность: герой стоит уверенно, словно всегда готов прийти на помощь. Такой образ помогает почувствовать силу без жестокости.
</a:t>
            </a:r>
            <a:endParaRPr lang="en-US" sz="949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Богатырский конь рядом с хозяином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изобразительных сюжетах рядом с Ильёй почти всегда присутствует конь: крупный, выносливый, “под стать” всаднику. Часто видно, что конь — не фон, а соратник в дороге и битве. Вместе они создают впечатление пути, который ведёт к защите людей и земли.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простор Руси и величественная поступь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Скульптуры и живописные полотна нередко расширяют сцену до широких просторов: дорог, степей и далёких горизонтов. Доспехи и оружие читаются как символ защиты, а размах пространства — как масштаб задачи. Илья словно становится центром мира, где должен быть порядок и правда.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Ильи Муромца в искусстве: как художники “показывают” былинную силу
</a:t>
            </a:r>
            <a:endParaRPr lang="en-US" sz="206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образа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образом Ильи Муромца связывают преподобного Илью Печерского: в Киево-Печерской лавре почитают его мощи. Поэтому народная память соединяет былину и религиозную традицию.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связь помогает увидеть героя не только как персонажа сказаний, но и как фигуру культурной преемственности: образы добра и защиты продолжают смысл, важный для разных поколений.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сами былины остаются художественными произведениями, созданными народным воображением. Они передают мечту о сильном защитнике, а не строгий документ о конкретном человеке.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Итак, историческое и художественное переплетаются: традиция даёт повод для памяти, а былины дают форму — яркую, запоминающуюся и понятную слушателям.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оценка ценностей по мотивам былин об Илье Муромце; распределение отражает смысловую долю в презентации (точные проценты в источниках не фиксируются).
</a:t>
            </a:r>
            <a:endParaRPr lang="en-US" sz="619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ценили в Илье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«защиты Родины» поддерживает главную мысль: герой становится богатырём ради мирной жизни людей.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баланс характера: внешняя сила дополняется нравственными ориентирами, поэтому Илью воспринимают надёжным защитником и примером поведения.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былин об Илье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строятся на повторах и постоянных эпитетах: благодаря им слушатель легче запоминает события и сразу понимает, «какой» перед ним герой или дорога.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персонажей часто звучат выражения о честном бою и богатырской силе. Такие формулы делают эпизоды торжественными и помогают былинам звучать как единый, величавый рассказ.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внимание уделяется славе Русской земли: упоминания о победе и правде звучат как итог пути героя. Поэтому Илья воспринимается не только как личность, но и как знак стойкости народа.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24085" y="787575"/>
            <a:ext cx="6495831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эпизоды былин об Илье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ключевые эпизоды с чертами героя: от личных испытаний — к общему подвигу. Итог: Илья становится богатырём ради защиты людей.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 выстраивают логическую цепочку: личная судьба героя раскрывается через дела, которые помогают всей земле, поэтому образ становится народным идеалом защиты.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Сюжетные мотивы, обобщённые по былинам об Илье Муромце (в сокращённой форме презентации).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в культуре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Ильи встречается в книгах, мультфильмах, памятниках и современных иллюстрациях. Авторы используют знакомые детали — коня, доспехи и победу над врагом — чтобы быстро «узнать» героя.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Илья превращается в символ: его связывают с силой, мужеством и народной памятью. В разных форматах он остаётся понятным, потому что выражает простую мысль о защите людей и справедливости.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Ильи близок детям и подросткам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смыслов по мотивам былин: от трудного начала к помощи другим и уважению к родной земле.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0562" y="1512375"/>
            <a:ext cx="231525" cy="264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17837" y="1512375"/>
            <a:ext cx="231525" cy="26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образ богатыря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слабых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напоминает: сила нужна не ради грубости, а ради защиты тех, кто попал в беду. В былинах герой вмешивается, когда страдают мирные люди.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97275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не только победа, но и нравственная позиция. Богатырь отвечает за свои поступки и действует открыто, поэтому к нему доверяют и уважают.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61455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терпение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героя ждёт испытание, а затем раскрывается его сила. Поэтому образ учит не сдаваться: развитие характера и возможностей приходит с настойчивостью.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сюжетных мотивов былин об Илье Муромце (категории и значения выбраны для наглядного сравнения в презентации).
</a:t>
            </a:r>
            <a:endParaRPr lang="en-US" sz="64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и его противники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построен не на количестве оружия, а на целях: Илья охраняет дороги и жизнь, тогда как противники мешают мирному существованию людей.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подчёркивают главный принцип былин: богатырь — сила добра и порядка, а враги олицетворяют угрозу и хаос для общества.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— символ народного идеала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объединяет исцеление, богатырскую силу, защиту Родины и верность долгу. Для школьного изучения это герой устного народного творчества и пример мужества и справедливости.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2026-05-15T04:27:52Z</dcterms:created>
  <dcterms:modified xsi:type="dcterms:W3CDTF">2026-05-15T04:27:52Z</dcterms:modified>
</cp:coreProperties>
</file>