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России: главные вехи и ключевые события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Древней Руси до современности: реформы, войны, культура и жизнь людей в разные века.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показывает, как на территории Восточной Европы и Северной Азии сложилось большое государство. География, реки и торговля, степь и соседи влияли на судьбы людей. Источники — летописи, археология, документы, карты, здания, оружие и памятники культуры.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история России и почему она важна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и начало Древней Руси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 век — племенные союзы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будущей территории Руси жили восточные славяне: поляне, древляне, кривичи, северяне и другие. Они объединялись в племенные союзы, решая вопросы управления, торговли и защиты.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862 год — призвание Рюрика в Новгород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связывает 862 год с призванием Рюрика в Новгород. Это событие в традиции объясняет начало княжеской власти и формирование связей между землями.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882 год — объединение Новгорода и Киева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882 году князь Олег объединил Новгород и Киев. Киев стал важным центром власти, торговли и ремесла. По Днепру проходил путь «из варяг в греки» к Византии.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России по векам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хронология по школьному курсу истории России; значения на диаграмме отражают порядок этапов, а не количественные показатели.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повороты истории сменяются: от объединения и крещения — к испытаниям, затем к укреплению государства и реформам.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последовательность: каждый век усиливал систему управления и менял жизнь людей, но далеко не всегда — мирно.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год: выбор веры и новые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988 году князь Владимир принял христианство из Византии и крестил Русь. Событие укрепило связи с другими христианскими странами и повлияло на культурные контакты. Через религию менялось и то, как люди понимали порядок в обществе.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из камня и рост грамотности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началось строительство каменных храмов, а вместе с ним росло уважение к письменному слову. Распространялись книги и летописи, поэтому знания становились более доступными для образованных людей. Церковные традиции помогали сохранять единые правила и смысл общих событий.
</a:t>
            </a:r>
            <a:endParaRPr lang="en-US" sz="934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православие стало частью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повлияло не только на праздники, но и на представления о духовной жизни и справедливости. В общинах укреплялись традиции, связанные с церковным календарём и чтением. Так вера постепенно становилась важной опорой культуры и образования.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и значение православия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31" y="1576525"/>
            <a:ext cx="43887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князья Древней Руси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они и чем запомнились: от начала династии до укрепления государства, законов и культуры.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правители сформировали основы государства, права и культуры Древней Руси, связывая разные земли и закрепляя общие правила.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школьный курс истории России.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68" y="1225603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7931" y="3203566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1668" y="3203566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Монгольское нашествие и его последствия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1237–1240 годах войска Батыя разорили Рязань, Владимир, Киев и многие другие города. Это приносило разрушения, потери и долгие последствия для хозяйства.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городов (1237–1240)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оказались в зависимости от Орды и платили дань. Такое положение влияло на внутреннюю политику и ограничивало возможности князей самостоятельно решать важные вопросы.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Орды и дань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получали ярлыки на княжение — подтверждение права управлять землями. Из-за этого возрастала роль договорённостей с Ордой и усиливалась конкуренция между правителями.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Ярлыки на княжение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русских земель усилилась, а центры власти постепенно смещались. Северо-восточные земли, особенно Москва, со временем получали больше возможностей для укрепления.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раздробленности и рост роли севера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стала центром объединения Руси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факторов: место, власть князей, церковь, ключевые события и завершение ордынской зависимости.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и создание единого государства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правил в 1462–1505 годах и расширил территорию Московского государства. Его политика укрепляла единство земель вокруг Москвы.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1478 году к Москве был присоединён Новгород, а в 1485 году — Тверь. Так уменьшалось влияние других центров власти на севере и западе.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III усилилась центральная власть: появился герб с двуглавым орлом, правитель стал именоваться государем всея Руси. Москва окончательно закрепилась как главный политический центр.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Ивана IV и их последствия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реформ и событий по школьному курсу истории России; на диаграмме значения отражают последовательность, а не измеримые величины.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изменениями управления и армии шли крупные внешнеполитические успехи, которые расширяли территорию государства.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шагов показывает стремление к сильной централизованной власти: рост военной силы сочетался с тяжёлыми потерями для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время: кризис и спасение страны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 века принесло Руси тяжёлые испытания: голод, вспышки восстаний, споры о власти и появление самозванцев. На этом фоне усилилось иностранное вмешательство, а обычным людям стало труднее выживать.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1612 году народное ополчение под руководством Кузьмы Минина и Дмитрия Пожарского освободило Москву. В 1613 году избрали Михаила Романова, началось правление новой династии, и стало важнее единство общества и государства.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и преобразования начала XVIII века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XVIII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I создал регулярную армию и флот, ввёл новые правила управления и поддержал обучение с опорой на европейские знания. Изменения затронули порядок в государстве и повседневную жизнь.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1703 год — основание Санкт-Петербурга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1703 году появился Санкт-Петербург — новая столица. Город стал важным центром управления и культуры, а также символом стремления государства развиваться по новым образцам.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1721 год — Россия стала империей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1721 году после победы в Северной войне Россия получила статус империи. Одновременно поменялись одежда и образование, армейская система, государственные учреждения и жизнь дворянства.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643" y="1340425"/>
            <a:ext cx="2880714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XVIII–XIX веках: важные события и реформы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подборка ключевых правителей и переломных решений XVIII–XIX веков, которые заметно влияли на развитие страны и условия жизни разных слоёв общества.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отличается частыми реформами и крупными изменениями: от расширения границ и усиления власти до перестройки жизни после отмены крепостного права. Однако социальная неравномерность сохранялась.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700" y="33592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5819" y="3359250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7625" y="1493250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2206" y="1493250"/>
            <a:ext cx="301388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 имперской России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6870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XVIII–XIX веков образование становилось всё более значимым. Расширялось обучение, формировались новые школы и университетская культура, благодаря чему наука и искусство получили больше возможностей для развития.
</a:t>
            </a:r>
            <a:endParaRPr lang="en-US" sz="985" dirty="0"/>
          </a:p>
        </p:txBody>
      </p:sp>
      <p:sp>
        <p:nvSpPr>
          <p:cNvPr id="17" name="Text 3"/>
          <p:cNvSpPr txBox="1"/>
          <p:nvPr/>
        </p:nvSpPr>
        <p:spPr>
          <a:xfrm>
            <a:off x="66772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культурная среда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168575" y="3810200"/>
            <a:ext cx="41859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прославился как композитор и сделал русскую музыку хорошо узнаваемой во всём мире. Его творчество связано с ростом театральной и концертной жизни, а также интересом к национальной культуре.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667725" y="3310700"/>
            <a:ext cx="368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Петра Чайковского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16950" y="3810200"/>
            <a:ext cx="41595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— учёный, которого знают во многом благодаря работам в химии. Важным итогом XIX века стало то, что наука всё чаще опиралась на системный подход и развивалась в учреждениях и лабораториях.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5216100" y="3310700"/>
            <a:ext cx="3660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и научные достижения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135625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стал ярким примером того, как наука укрепляет престиж страны. Его деятельность показывала, что знания нужно не только собирать, но и применять для практических задач.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3634650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как символ науки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609695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и Лев Толстой стали крупнейшими писателями своего времени. Их произведения помогали лучше понимать характеры людей, исторические перемены и нравственные выборы, объединяя читателей вокруг важных тем.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59597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Литература: Пушкин и Толстой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страна пришла к революции 1917 года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причин и событий 1914–1917 годов, описанная в школьном курсе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СССР: создание нового государства и перемены в жизни людей
</a:t>
            </a:r>
            <a:endParaRPr lang="en-US" sz="2313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86675" y="2930300"/>
            <a:ext cx="1884900" cy="12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1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 год — образование СССР
</a:t>
            </a:r>
            <a:pPr algn="l" indent="0" marL="0">
              <a:lnSpc>
                <a:spcPct val="130039"/>
              </a:lnSpc>
              <a:buNone/>
            </a:pPr>
            <a:r>
              <a:rPr lang="en-US" sz="101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1922 году был создан Союз Советских Социалистических Республик (СССР). Новое государство объединило республики и задало общий курс развития, влияя на управление и экономические решения.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4686350" y="2930300"/>
            <a:ext cx="1884900" cy="12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1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— резкие перемены на селе
</a:t>
            </a:r>
            <a:pPr algn="l" indent="0" marL="0">
              <a:lnSpc>
                <a:spcPct val="130039"/>
              </a:lnSpc>
              <a:buNone/>
            </a:pPr>
            <a:r>
              <a:rPr lang="en-US" sz="101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коллективизация резко изменила жизнь крестьян и вызвала тяжёлые последствия для деревни. Перестраивались хозяйства, а вместе с ними менялись привычные формы труда и жизни семей.
</a:t>
            </a:r>
            <a:endParaRPr lang="en-US" sz="1012" dirty="0"/>
          </a:p>
        </p:txBody>
      </p:sp>
      <p:sp>
        <p:nvSpPr>
          <p:cNvPr id="11" name="Text 4"/>
          <p:cNvSpPr txBox="1"/>
          <p:nvPr/>
        </p:nvSpPr>
        <p:spPr>
          <a:xfrm>
            <a:off x="2486525" y="2930300"/>
            <a:ext cx="1884900" cy="12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 — ускорение индустриализации
</a:t>
            </a:r>
            <a:pPr algn="l" indent="0" marL="0">
              <a:lnSpc>
                <a:spcPct val="130039"/>
              </a:lnSpc>
              <a:buNone/>
            </a:pPr>
            <a:r>
              <a:rPr lang="en-US" sz="102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развивались заводы, электростанции, транспорт и крупные стройки. Страна быстро становилась индустриальной, менялись рабочие места и повседневные маршруты людей по городам и посёлкам.
</a:t>
            </a:r>
            <a:endParaRPr lang="en-US" sz="1027" dirty="0"/>
          </a:p>
        </p:txBody>
      </p:sp>
      <p:sp>
        <p:nvSpPr>
          <p:cNvPr id="12" name="Text 5"/>
          <p:cNvSpPr txBox="1"/>
          <p:nvPr/>
        </p:nvSpPr>
        <p:spPr>
          <a:xfrm>
            <a:off x="6833475" y="2930300"/>
            <a:ext cx="1884900" cy="12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государства на разные сферы
</a:t>
            </a:r>
            <a:pPr algn="l" indent="0" marL="0">
              <a:lnSpc>
                <a:spcPct val="130039"/>
              </a:lnSpc>
              <a:buNone/>
            </a:pPr>
            <a:r>
              <a:rPr lang="en-US" sz="105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усилило контроль и участие в экономике, образовании, культуре и повседневной жизни. Школа, учреждения культуры и выбор профессий всё чаще зависели от решений властей.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1941–1945 годов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июня 1941 года нацистская Германия напала на СССР, и началась Великая Отечественная война. В первые годы особенно тяжёлой стала оборона Москвы, которая остановила врага на важнейшем направлении.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война включала блокаду Ленинграда, Сталинградскую и Курскую битвы, а затем — освобождение территории СССР и стран Европы. 9 мая 1945 года была одержана Победа, и война затронула почти каждую семью.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развитие и космический прорыв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России; ориентировочные доли направлений приведены для визуального сравнения, без указания точных статистических величин.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хозяйственного восстановления, государство делало ставку на научно-технический прогресс, что особенно заметно в стремительном развитии космических проектов.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баланс: базовые нужды (города, заводы, жильё) сочетались с долгосрочными целями — наукой, промышленностью и освоением космоса.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и современная Россия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1991 году СССР прекратил существование, и Россия начала новый этап развития. Поменялись государственные символы, система управления и подходы к экономике, которые отражали запросы общества на изменения.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особенно важны образование и цифровые технологии, потому что они влияют на качество жизни и конкурентоспособность страны. Меняются способы работы, учёбы и связи между людьми и регионами.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исторической памяти помогает понимать, откуда пришли традиции и какие уроки хранит прошлое. Это поддерживает уважение к общим событиям и людям, которые участвовали в них.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на первый план выходит безопасность страны и развитие регионов. Современная Россия продолжает опираться на исторический опыт прошлых веков, стараясь сохранять устойчивость и развиваться дальше.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показывает путь государства через объединение земель, реформы, войны, кризисы и восстановление. На разных этапах решали судьбу князья, правители, учёные, писатели, воины и обычные люди, а знание прошлого помогает понимать настоящее.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истории России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2026-05-12T17:22:43Z</dcterms:created>
  <dcterms:modified xsi:type="dcterms:W3CDTF">2026-05-12T17:22:43Z</dcterms:modified>
</cp:coreProperties>
</file>