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конструктор из частей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слово по деталям: корень хранит смысл, суффикс добавляет новое значение.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корень и суффикс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делить слово на части, ему легче находить родственные слова, понимать их смысл и писать без лишних ошибок. Это полезный навык для чтения, письма и внимательного отношения к языку.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— это его части и то, как они работают вместе. Каждая часть помогает слову передавать смысл точно и понятно.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 слова могут быть корень, приставка, суффикс и окончание. Но на этом уроке мы особенно внимательно смотрим на корень и суффикс.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части чаще всего показывают, почему слова похожи друг на друга по звучанию и по смыслу. Тут и начинается настоящее языковое расследование.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состав слова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86215"/>
            <a:ext cx="275400" cy="22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спрятано главное значение слова. Именно он подсказывает, о чём идёт речь: о воде, снеге, лесе или дороге.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родственных слов корень обычно одинаковый. Благодаря этому слова собираются в одну большую семью и становятся понятнее.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корень, легче догадаться о смысле незнакомого слова. Корень работает как маленький фонарик: освещает главное.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в слове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подберите несколько родственных слов и сравните их. Общая часть и общий смысл помогут увидеть корень, который повторяется в разных словах.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настоящих родственников с просто похожими словами. Звучание может совпадать случайно, а смысл при этом будет совсем другим.
</a:t>
            </a:r>
            <a:endParaRPr lang="en-US" sz="10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объединяет один корень. Они связаны не только звуками, но и общим значением, поэтому их легко собрать в одну группу.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лес, лесок, лесной, лесник. Все эти слова относятся к лесу и помогают говорить о нём по-разному и точнее.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похожи только внешне, это ещё не родство. Важно проверять, есть ли между ними общий смысл, а не только сходство букв.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 общий смысл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 и лестница не родственные. Они звучат похоже, но называют разные предметы и не связаны одним значением.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это часть слова, которая стоит после корня. Он помогает создавать новые слова и делает их значение более точным.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суффикса слово может стать ласковым, маленьким или назвать человека по занятию. Вот такой он мастер перемен, не скучный, а полезный.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суффиксов слышны в словах домик, сестричка, лесник, грибок. Каждый из них добавляет слову свой оттенок смысла.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суффикс в слове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перед окончанием. В слове лесок корень лес-, суффикс -ок, а окончание нулевое. Всё на своих местах.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домик корень дом-, суффикс -ик. Суффикс словно маленький помощник: стоит рядом с корнем и помогает слову стать новым.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уменьшать значение слова. Так появляются формы вроде домик, листок или котик — они звучат мягче и легче.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суффикс со словом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делать слово ласковым. Например, в словах лисичка или ручка чувствуется добрый, тёплый оттенок.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называть людей по занятию или делу. В словах лесник, рыбак, ученик он подсказывает, кто чем связан.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меняет не украшение слова, а его смысл. Благодаря этому мы говорим точнее и понимаем друг друга лучше.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слово по частям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где в слове корень, суффикс и другие части.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0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5" y="1811097"/>
            <a:ext cx="384600" cy="3418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 суффикс работают вместе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гриб- помогает сразу понять, о чём идёт речь. Он остаётся общим в родственных словах и соединяет их в одну смысловую семью, как крепкая ниточка между словами.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добавляет 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грибок суффикс -ок подсказывает маленький предмет, а в слове грибник суффикс -ник называет человека, связанного с грибами. Значение меняется, но основа остаётся узнаваемой.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несколько оттенков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суффиксам от одного корня можно образовать разные слова. Они похожи по смыслу, но не одинаковы, поэтому речь становится точнее и интереснее, почти как конструктор из деталей.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уменьшительным значением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-ок, -ик и -к- часто делают слово меньше по смыслу. Так появляются домик, котик, листок, ручка — слова звучат мягко и по-доброму, словно улыбаются.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удобны в детской речи и в тёплых разговорах. Они помогают не просто назвать предмет, а показать ласковое отношение к нему, как будто слово стало чуть дружелюбнее.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человека по делу или занятию: рыбак — тот, кто ловит рыбу, а лесник связан с лесом и заботится о нём.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ученик суффикс подсказывает, что это человек, который учится. Корень сообщает главное дело, а суффикс показывает, кто с ним связан.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печник называет мастера, который умеет делать печи. Такие слова часто встречаются в рассказах о труде, профессиях и полезных умениях взрослых.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называющие людей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присмотреться внимательнее, можно увидеть: суффикс не просто стоит рядом с корнем, а помогает назвать человека точно и понятно, без лишних слов.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подбирай несколько родственных слов и ищи у них общую часть и общий смысл. Так легче понять, где заканчивается корень и начинается суффикс.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корень и суффикс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отрезай кусочек слова наугад. В словах дом, домик, домовой корень дом- остаётся общим, а добавочные части меняют значение и помогают образовать новые слова.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делает слова родственными. Лучше проверить смысл в паре-тройке слов, чем спешить и потом удивляться, почему лес и лестница не друзья.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49" y="2266175"/>
            <a:ext cx="2604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трудные места в словах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может изменяться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корень выглядит по-разному, но остаётся узнаваемым по смыслу. Так бывает в словах снег — снежный или друг — дружить, где буквы меняются, а связь сохраняется.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очень короткие или почти незаметные, но они всё равно работают. Они помогают слову изменить значение и стать новым, даже если не бросаются в глаза.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внешнего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не только на буквы, но и на значение. Тогда становится понятно, какие части слова действительно связаны между собой, а какие лишь похожи.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корня и суффикса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точно разбирать слово по частям и не путать похожие, но не родственные слова.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тренировки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Поиграй в «семью слов»: найди слова с общим корнем и разложи их по смыслу. Подойдут ряды кот, котик, котёнок; лес, лесок, лесной; гриб, грибок, грибник.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придумывать ласковые формы и проверять, как меняется значение. Такие задания тренируют внимание, а заодно делают разбор слова почти детективным делом — только без лупы и шляпы.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брать слова, которые просто похожи на слух. Например, гора и город звучат близко, но по смыслу не связаны и родственниками не являются.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считать суффиксом любую маленькую часть слова. Нужно сначала найти корень, а потом уже смотреть, что стоит после него и меняет ли оно значение.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проверять слово в нескольких примерах. Если сравнить лес, лесок и лесной, легче заметить общую часть и не запутаться в разборе.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спешить. Когда ученик внимательно смотрит на смысл, а не только на буквы, лес и лестница сразу перестают казаться родственниками.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главная смысловая часть слова. Он помогает понять, о чём слово говорит, и объединяет родственные слова в одну дружную семью.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образовывать новые слова. Он может делать слово ласковым, маленьким или называть человека по занятию.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примеров ты сравниваешь, тем легче находишь части слова. Внимательный взгляд, как у маленького сыщика, помогает разбирать слова без ошибок.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итогом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части — большая польза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 суффикс работают как команда: один хранит главный смысл, другой добавляет новое значение. Если уметь их находить, слова становятся понятнее, а письмо — увереннее.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2026-05-21T23:49:02Z</dcterms:created>
  <dcterms:modified xsi:type="dcterms:W3CDTF">2026-05-21T23:49:02Z</dcterms:modified>
</cp:coreProperties>
</file>