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jpe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караульной службы: что это такое и зачем она нужна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объектов начинается с устава, дисциплины и личной ответственности.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Караульная служба и требования устава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Караульная служба показывает, как в армии обеспечиваются порядок, безопасность и непрерывная охрана. Её правила едины для всех, а каждое действие военнослужащего определяется уставом и служебной ответственностью.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несётся круглосуточно и не зависит от времени суток, погоды или внешней обстановки. Непрерывность охраны — её обязательное условие.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караула и охраняемые объекты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 выставляется для охраны и обороны объектов, имеющих военное или государственное значение. Он предотвращает хищение, повреждение имущества и несанкционированный доступ.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охраной могут находиться склады с вооружением и боеприпасами, парки техники, командные пункты, служебные помещения и места содержания задержанных.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 караул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Начальник караула отвечает за общий порядок, готовность личного состава и связь с дежурным. Он контролирует вооружение, документы и соблюдение устава на всех этапах службы.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и контроль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Разводящий организует смену часовых и сопровождает их к постам. Часовой же непосредственно охраняет порученный объект и несёт личную ответственность за его сохранность.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постовой службы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караульной смены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распределяются функции внутри караула и почему каждый участник важен для охраны объекта.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караула основана на чётком распределении обязанностей и согласованной работе всех должностных лиц.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гарнизонной, комендантской и караульной служб Вооружённых Сил Российской Федерации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подготовки караула к несению службы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по уставным требованиям и служебному регламенту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назначают в караул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должен долго сохранять сосредоточенность, замечать изменения обстановки и не терять контроль над постом. Для этого важны выдержка, самодисциплина и устойчивость к однообразию.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караул назначают военнослужащих, прошедших специальную подготовку и знающих свои обязанности. Это позволяет действовать уверенно и без лишних задержек в любой обстановке.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сигналов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понимать сигналы тревоги, правила обращения с оружием и порядок доклада. Это помогает быстро реагировать на угрозы и не допускать паники в нестандартной ситуации.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несению службы допускаются только те, кто физически готов к длительному дежурству. Болезнь, переутомление или опьянение делают человека ненадёжным на посту.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надёжность караульной службы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даже технические средства не заменяют внимательность и организованность личного состава.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остаются человеческий фактор и соблюдение устава: именно они обеспечивают устойчивость охраны и своевременную реакцию.
</a:t>
            </a:r>
            <a:endParaRPr lang="en-US" sz="1462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на основе уставных требований к караульной службе
</a:t>
            </a:r>
            <a:endParaRPr lang="en-US" sz="10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начальника караула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Начальник караула организует несение службы, распределяет задачи между военнослужащими и следит за соблюдением установленного порядка. От его решений зависит согласованность действий всего караула.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происшествиях начальник караула принимает доклады, организует меры реагирования и обеспечивает порядок на объекте. Он отвечает за то, чтобы ни одна ситуация не осталась без контроля.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проверяет готовность постов, исправность оружия, боеприпасов и средств связи, а также контролирует смену часовых и состояние документации. Каждая проверка должна быть своевременной и точной.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часового на посту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обязан непрерывно наблюдать за постом и окружающей территорией. Он не имеет права отвлекаться, обсуждать посторонние вопросы или терять концентрацию во время службы.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покидает пост без разрешения и действует только в пределах устава. При любом подозрительном признаке часовой должен немедленно сообщить об этом установленным порядком.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его обязанностям относится своевременное обнаружение попытки проникновения, пожара или иной угрозы. Чем раньше замечена опасность, тем выше шанс предотвратить инцидент.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 часового особенно велика, потому что именно он первым встречает угрозу. Его задача — сохранить безопасность объекта до прибытия помощи и дальнейших распоряжений.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запрещено часовому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запреты часовому связаны с сохранением внимания, оружия и контроля над постом. Они исключают действия, которые могут ослабить охрану и создать угрозу объекту.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напрямую защищают пост от утраты бдительности, а значит — от проникновения, хищения и иных инцидентов.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гарнизонной, комендантской и караульной служб Вооружённых Сил Российской Федерации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часовых на посту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смены установлен уставом и обеспечивает непрерывную охрану без разрыва наблюдения.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поста и средства охраны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средства — связь, сигнализация, камеры и инженерные заграждения — повышают устойчивость охраны. Чем надёжнее оборудование, тем меньше вероятность скрытого подхода к объекту и случайной ошибки наблюдения.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должен обеспечивать часовому хороший обзор, освещение и возможность быстро передать сигнал тревоги. Это помогает своевременно заметить движение, дым, нарушение ограждения или попытку проникновения.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караульной службы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различаются по природе, но все они требуют от караула быстрого обнаружения и строгого соблюдения установленного порядка действий.
</a:t>
            </a:r>
            <a:endParaRPr lang="en-US" sz="1481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внезапные и целенаправленные угрозы, однако внешние факторы тоже могут резко осложнить охрану.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 и общим положениям караульной службы
</a:t>
            </a:r>
            <a:endParaRPr lang="en-US" sz="10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применения оружия в караульной службе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применяется только на законных основаниях, когда есть реальная угроза посту, охраняемому объекту или личному составу, и иными средствами остановить нарушение невозможно.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выстрелом или иным решительным действием оцениваются необходимость и соразмерность: караульный действует не по эмоциям, а строго по уставу и обстановке.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применения оружия требуется немедленно доложить начальнику караула и внести сведения в документы, чтобы каждый случай можно было проверить и разобрать.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учёт в караульной службе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фиксируют состав караула, смену постов, происшествия и замечания. Благодаря им служба остаётся проверяемой и понятной для командования.
</a:t>
            </a:r>
            <a:endParaRPr lang="en-US" sz="1367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позволяет восстановить ход службы, проверить дисциплину и точно разобрать любое отклонение от порядка.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гарнизонной, комендантской и караульной служб Вооружённых Сил Российской Федерации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происшествии на посту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нарушении порядка на посту устанавливается уставом и должна выполняться без самодеятельности.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помогает сохранять спокойствие, не терять ориентир в сложной обстановке и действовать точно. Она дополняет физическую подготовку и знание устава, а не заменяет их.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психологическая устойчивость караульного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карауле особенно важны собранность и умение сохранять внимание, когда события однообразны, а нагрузка кажется небольшой. Именно в такие моменты проще всего пропустить опасный сигнал.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Усталость, недосыпание и привычка недооценивать риск чаще всего приводят к ошибкам. Поэтому режим отдыха, внутренний контроль и выполнение распорядка имеют практическое значение для безопасности.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караульной службы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Охрана, которая видна каждый день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 обеспечивает сохранность имущества и порядок в воинской части, а также показывает, как работает организованная система охраны. Для наблюдателя это не просто дежурство, а цепочка чётких действий, где важны внимание и ответственность.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дисциплины для школьника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караульной службы легко увидеть, что безопасность держится на правилах, а не на случайности. Каждый участник отвечает за свою часть задачи, и именно это делает общую систему надёжной и предсказуемой.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 в условиях ответственности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Слаженность караула строится на взаимной подчинённости, точных командах и доверии к установленному порядку. Такая модель помогает понять, почему в реальной жизни важны алгоритм, самоконтроль и уважение к правилам.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караульная служба имеет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Караульная служба показывает, как устав, дисциплина и личная ответственность вместе создают надёжную охрану объекта. Её смысл — не только в порядке, но и в постоянной готовности к любому происшествию.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2026-05-21T04:55:22Z</dcterms:created>
  <dcterms:modified xsi:type="dcterms:W3CDTF">2026-05-21T04:55:22Z</dcterms:modified>
</cp:coreProperties>
</file>