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человека: общая картина и ключевые темы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— источник энергии и здоровья для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пищеварения и её значение для организама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развивалась миллионы лет, позволяя извлекать максимум пользы из пищи. Её сложная структура учитывает разнообразие человека на разных этапах жизни и обеспечивает нормальное функционирование тела и мозга.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глотка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пищеварения происходит в рту, где пища измельчается и смачивается слюной. Глотка соединяет рот с пищеводом, управляя глотательным рефлексом для безопасного прохождения пищи.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аккумулирует и переваривает пищу с помощью кислот и ферментов. Тонкий и толстый кишечник отвечают за окончательное расщепление и всасывание питательных веществ, а также за формирование отходов.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Печень, поджелудочная железа и желчный пузырь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 для расщепления жиров, поджелудочная железа выделяет важные ферменты, а желчный пузырь хранит и выпускает желчь в нужный момент.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пищеварения: функции и порядок расположения
</a:t>
            </a:r>
            <a:endParaRPr lang="en-US" sz="23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полость: строение и основные функции
</a:t>
            </a:r>
            <a:endParaRPr lang="en-US" sz="2534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размалывают пищу, делая её доступной для переваривания, а язык помогает формировать глоток и ощущать вкус.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 выделяют слюну, которая увлажняет пищу и содержит фермент амилазу для начала расщепления углеводов.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ротовой полости начинается не только механическая, но и химическая обработка, важная для дальнейших этапов пищеварения.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обеспечивает безопасный проход пищевых комков из ротовой полости в пищевод, контролируя рефлекс глотания. Это предохраняет дыхательные пути от попадания 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— это мышечная трубка длиной около 25 см, которая с помощью перистальтических волн проталкивает пищу в желудок, обеспечивая непрерывность пищеварительного процесса.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пищи: глотка и пищевод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Желудок: временное хранение и химическая обработка пищи
</a:t>
            </a:r>
            <a:endParaRPr lang="en-US" sz="201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временно удерживает пищу, давая ей время на химическое расщепление белков и другими компонентами желудочного сока.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создаёт кислую среду, активируя фермент пепсин для расщепления белковых молекул на пептиды.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 переваренная масса, называемая химусом, постепенно перемещается в тонкий кишечник для продолжения пищеварения.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Обкладочные клетки желудка защищают слизистую от агрессивного воздействия кислоты, сохраняя целостность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Двенадцатиперстная кишка: начало обработки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продолжается расщепление пищи благодаря ферментам поджелудочной железы и желчи. Здесь происходит нейтрализация кислоты желудочного сока, чтобы защитить ткани кишечника.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Тощая кишка: эффективное всасывание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ворсинки тонкой кишки всасываются глюкоза, аминокислоты и жирные кислоты, которые поступают в кровь и лимфу для дальнейшего использования организмом.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Подвздошная кишка: завершение переваривания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завершается процесс переваривания и всасывания важных питательных веществ, что обеспечивает организм энергией и строительным материалом для клеток.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кишечник: основная арена всасывания питательных веществ
</a:t>
            </a:r>
            <a:endParaRPr lang="en-US" sz="26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кишечник: процесс формировании каловых масс и их выведение
</a:t>
            </a:r>
            <a:endParaRPr lang="en-US" sz="2821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толстом кишечнике происходит всасывание воды и электролитов, что позволяет сконцентрировать содержимое в плотную массу — кал.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происходит формирование и постепенное продвижение каловых масс к прямой кишке для накопления.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кишка отвечает за контролируемое выведение отходов, завершая процесс пищеварения и обеспечивая гигиену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желчный пузырь: важные функции в пищеварении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производит желчь, расщепляющую жиры на мелкие капли, что облегчает их переваривание и усвоение в кишечнике.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Желчный пузырь аккумулирует и выбрасывает желчь в ночной кишке в ответ на прием пищи, помогая эффективно переваривать жиры и обезвреживать токсины.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поджелудочной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Трипсин, липаза и амилаза — основные ферменты, выделяемые поджелудочной железой. Они расщепляют белки, жиры и углеводы до простых компонентов, усваиваемых организмом.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производит гормоны инсулин и глюкагон, регулирующие уровень глюкозы в крови, поддерживая баланс энергии в организме.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для энергетического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ферментов и гормонов поджелудочной железы обеспечивает правильное усвоение питательных веществ и поддерживает энергетический баланс организма.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железа: ферменты и гормоны в пищеварении и обмене веществ
</a:t>
            </a:r>
            <a:endParaRPr lang="en-US" sz="237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прохождения пищи через отделы пищеварительной системы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продолжительный процесс происходит в толстом кишечнике, где завершается всасывание воды и формируется кал.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переваривание и всасывание пищи — комплексный и поэтапный процесс, требующий разных временных затрат в каждом отделе.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 по физиологии человека, 2023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слюны начинает расщепление углеводов уже во рту, превращая крахмал в более простые сахара, что облегчает дальнейшее усвоение.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желудка активен при кислой среде и расщепляет белки на более мелкие пептиды, запускает процесс переваривания белковой пищи.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трипсин продолжает расщеплять белки, липаза отвечает за переваривание жиров, а амилаза завершает процесс расщепления углеводов.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ферменты работают согласованно, обеспечивая эффективное и полное расщепление питательных веществ для их последующего всасывания в кровь и лимфу.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ферменты: виды и функции
</a:t>
            </a:r>
            <a:endParaRPr lang="en-US" sz="28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451799"/>
            <a:ext cx="4876200" cy="21297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функций органов пищеварения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функции ключевых отделов пищеварительной системы и их роль в переваривании и усвоении пищи.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пищеварительной системы выполняет специфическую функцию, необходимую для эффективного переваривания и усвоения пищи.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Бифидобактерии — защитники кишечника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полезные бактерии помогают подавлять рост патогенных микробов, укрепляя иммунную систему. Особенно важны для поддержания здоровья подростков в период роста.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Витамины, вырабатываемые кишечной микрофлорой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участвуют в синтезе витаминов группы B и витамина K, которые необходимы для обмена веществ и свертывания крови соответственно.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микробов и пищеварение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соотношение бактерий способствует нормальному перевариванию и усвоению пищи, предотвращая дисбактериоз и другие нарушения пищеварения.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микрофлоры кишечника в здоровье человека
</a:t>
            </a:r>
            <a:endParaRPr lang="en-US" sz="26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гормоны и их значение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Гастрин стимулирует выделение желудочного сока и усиливает моторику желудка, способствуя эффективному перевариванию белков.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Секретин регулирует выделение поджелудочной жидкости с ферментами и нейтрализует кислоту желудочного сока в тонком кишечнике.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Холецистокинин вызывает сокращение желчного пузыря, что способствует поступлению желчи и оптимальному перевариванию жиров.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пищеварительной системы: значение для подростков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 достаточным количеством витаминов поддерживает развитие мозга и физическую силу, что особенно важно в период активного роста.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пищеварительная система влияет на улучшение самочувствия, повышает выносливость при занятиях спортом и укрепляет иммунитет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пищеварительной системы
</a:t>
            </a:r>
            <a:endParaRPr lang="en-US" sz="2394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характеризуется воспалением слизистой желудка и часто возникает из-за неправильного питания и стресса у подростков.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Язва желудка и двенадцатиперстной кишки проявляется болями и нарушениями пищеварения, вызвана агрессивным воздействием соляной кислоты.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Колит — воспаление толстого кишечника, вызывающее дискомфорт и нарушение всасывания, часто связан с дисбактериозом и инфекциями.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Панкреатит и дисбактериоз возникают вследствие нарушения ферментативной функции и баланса микрофлоры, усугубляя общую работу пищеварения.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пищеварительной системы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с разнообразными полезными продуктами и соблюдение личной гигиены помогают поддерживать нормальное пищеварение и защиту от инфекций.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 и своевременное обращение к врачу при симптомах предотвращают осложнения и способствуют быстрому выздоровлению.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пищеварительного тракта создаёт достаточное пространство для последовательного переваривания и всасывания питательных веществ на разных этапах процесса.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8-10 метров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длина пищеварительного тракта, что позволяет эффективно переваривать и усваивать пищу на протяжении всего пути.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2022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пищеварительная система — основа жизненного потенциала подростков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обеспечивает организм необходимыми веществами для роста и умственного развития. Формирование правильных привычек сегодня гарантирует здоровье и активность на всю жизнь.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2026-05-07T16:20:29Z</dcterms:created>
  <dcterms:modified xsi:type="dcterms:W3CDTF">2026-05-07T16:20:29Z</dcterms:modified>
</cp:coreProperties>
</file>