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29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 — столица большой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управлял землями от Британии до Египта.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29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небольшого города к столице мира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Рим был обычным городом на Тибре, но постепенно подчинил Италию и стал центром огромного государства. С приходом Октавиана Августа республика превратилась в империю, а Рим — в её столицу.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Рим стал главным городом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стоял на холмах, поэтому его было легче оборонять. Естественные возвышенности помогали жителям защищаться от нападений и укрепляли город как надёжный центр власти.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на Тибре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реку Тибр проходили важные пути обмена. В Рим привозили хлеб, вино, масло и ремесленные изделия, а это делало город богатым и оживлённым.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находились сенат, суды, храмы и дом императора. Поэтому в Риме принимали решения, которые влияли на жизнь всей империи.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могущества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Рим стал не просто большим городом, а знаком силы государства. Его здания, площади и институты показывали, кто управляет огромными землями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управляли Римской империей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решения императора доходили до провинций, а ресурсы и сведения возвращались в Рим.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 — очень большой и многолюдный город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I–II векам н. э. в Риме жило около миллиона человек. Для древнего мира это был необычайно крупный город с множеством районов, домов и общественных мест.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Тесные улицы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было много узких улиц и плотной застройки. Люди постоянно встречали друг друга на дорогах, рынках и площадях, а шум города не стихал почти весь день.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семи холмах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раскинулся на семи холмах, и с них открывались разные части города. Такое расположение делало столицу узнаваемой и помогало представить её размеры.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ходили в термы, на рынки и в большие площади. Именно там кипела городская жизнь, встречались разные слои населения и передавались новости.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исторических оценок численности городов Римской империи; точные значения для древности приблизительны.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городов империи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крупные города Средиземноморья уступали столице по численности, что отражало её особую роль в управлении и торговле.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значительно превосходил другие центры империи, поэтому именно здесь концентрировались власть, богатство и основные потоки людей.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 — главное место в городе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Рима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 Романум был местом, где римляне видели главную жизнь столицы. Здесь проходили важные встречи, обсуждения и события, которые касались всего города.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и собрания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Форуме решали споры, объявляли законы и проводили народные собрания. Это делало его не только красивой площадью, но и центром управления.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обряды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площади стояли храмы и другие священные здания. Во время праздников и религиозных церемоний сюда приходили многие жители, чтобы участвовать в обрядах.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ораторов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трибун выступали чиновники, ораторы и политические деятели. Их речи слышали тысячи людей, поэтому Форум был ещё и местом публичного влияния.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3505864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арена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открылся в 80 году н. э. и стал одним из самых известных зданий Рима. Его огромная арена собирала десятки тысяч зрителей на праздники и представления.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323380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Гладиаторы и звери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показывали гладиаторские бои и устраивали охоту на диких животных. Такие зрелища нравились публике и подчёркивали богатство и силу столицы.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05864" y="2774393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Риме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Колизей напоминает о том, как важны были развлечения для жителей империи. Он остаётся символом древнего города и его грандиозного строительства.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 — место зрелищ и игр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603929"/>
            <a:ext cx="4534800" cy="1627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памятниках Древнего Рима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постройки столицы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сооружения были самыми известными в Риме и какую роль они играли в жизни города.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здания служили не только красоте: они поддерживали власть, религию и повседневные нужды горожан.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 тысяч километров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римских дорог связывали столицу с далёкими провинциями и помогали быстро передвигаться людям и товарам.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протяжённой сетью Рим удерживал огромную державу: дороги ускоряли связь, а акведуки обеспечивали город водой.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протяжённости римской дорожной сети в период империи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снабжения Рима в эпоху Империи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привозили в Рим из провинций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Поставки шли морем и по дорогам, поэтому столица получала не только еду, но и сырьё для строительства, ремёсел и торговли.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зависел от всей империи: провинции кормили столицу, снабжали её материалами и поддерживали высокий уровень жизни.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29071"/>
            <a:ext cx="423000" cy="3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защищала столицу и границы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Легионы были основной силой армии. Они стояли на границах, охраняли важные дороги и города, а при опасности быстро приходили на помощь провинциям и столице.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Легионы на страже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отряды помогали наместникам поддерживать порядок в завоёванных землях. Это уменьшало риск восстаний и позволяло Риму собирать налоги и получать необходимые ресурсы.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провинций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обеспечивала безопасность правителя и показывала силу государства. Победы легионов усиливали уважение к императору и напоминали жителям империи о могуществе Рима.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императора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дальних рубежах строили лагеря, крепости и сторожевые посты. Они замедляли нападения врагов и помогали удерживать огромную территорию под единым управлением.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империи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жителей Рима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рассветом жители спешили на Форум, в лавки и суды. Здесь решали споры, заключали сделки и узнавали новости, поэтому утро было самым деловым временем дня.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ремесло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Торговцы, ремесленники и носильщики целый день были заняты на рынках и улицах. Их труд обеспечивал город едой, одеждой, посудой и другими нужными вещами.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Бани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многие шли в термы, где можно было вымыться, поговорить и отдохнуть. Такие места были не только для гигиены, но и для общения.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дома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дневной суеты семьи собирались за ужином или шли смотреть зрелища. Вечер помогал жителям отдохнуть и провести время с близкими.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жителя Рима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занятий в столице по описанию распорядка дня римлян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правители меняли Рим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император украшал столицу храмами, площадями и новыми зданиями. При нём Рим стал выглядеть как центр огромной и уверенной в себе державы.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Траян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Траяне появились новые общественные пространства и крупные сооружения. Его строительство подчёркивало мощь империи и значение столицы для всей державы.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 год н. э.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большого пожара Нерон начал перестройку некоторых кварталов. Это изменило городскую застройку и показало, что Рим постоянно обновляется после бедствий.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Адриан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Адриан перестроил Пантеон и продолжил украшать город. Благодаря таким правителям Рим становился не только столицей, но и городом выдающихся памятников.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перечисленным в теме строительным инициативам императоров
</a:t>
            </a:r>
            <a:endParaRPr lang="en-US" sz="92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при разных императорах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правитель дополнял город новыми зданиями, поэтому Рим менялся постепенно и оставался живым центром империи.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смены императоров столица росла и обновлялась: от украшения и восстановления к крупным общественным комплексам.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2 000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назад латинский язык уже был языком власти и закона в Риме.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Латынь стала основой для надписей, документов и образования, а её влияние заметно в современных словах и юридических терминах.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латинского языка в Римской империи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891226"/>
            <a:ext cx="4813500" cy="17271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 современные столицы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общим признакам столиц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столица объединяет управление, символы государства и повседневную жизнь людей.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древности, и сегодня столица служит центром власти, важным городом и местом, где видна история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Рим называют вечным городом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существовал многие века и пережил войны, пожары и смену правителей. Несмотря на трудности, город не исчез и продолжал жить как важный центр.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Риме сохранились древние здания, улицы и руины. Они помогают представить, как жили люди в античности, и делают город похожим на большой музей под открытым небом.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поколение видело в Риме не только столицу, но и символ величия. Поэтому город связан не только с историей, но и с памятью людей.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сегодня Рим остаётся местом, где рядом существуют древность и современность. Именно это сочетание делает его по-настоящему вечным в глазах многих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Рим: столица, которая изменила мир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был не просто главным городом империи: он соединял власть, армию, торговлю и культуру. Его дороги, здания, язык и законы до сих пор напоминают о силе древней столицы.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2026-06-01T01:20:11Z</dcterms:created>
  <dcterms:modified xsi:type="dcterms:W3CDTF">2026-06-01T01:20:11Z</dcterms:modified>
</cp:coreProperties>
</file>