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действительных причастий настоящего и прошедшего 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образуются причастия и как не ошибиться в суффиксах.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связь глагола и признака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признаки глагола и прилагательного: оно называет признак предмета по действию. Чтобы образовать его правильно, нужно учитывать вид, время и спряжение глагола.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обозначают действительные причастия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0968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называют признак предмета по действию, которое происходит в данный момент. Предмет не просто назван, а показан в процессе действия, например: бегущий, строящий, рисующий.
</a:t>
            </a:r>
            <a:endParaRPr lang="en-US" sz="1085" dirty="0"/>
          </a:p>
        </p:txBody>
      </p:sp>
      <p:sp>
        <p:nvSpPr>
          <p:cNvPr id="10" name="Text 3"/>
          <p:cNvSpPr txBox="1"/>
          <p:nvPr/>
        </p:nvSpPr>
        <p:spPr>
          <a:xfrm>
            <a:off x="4383276" y="189532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уже завершено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обозначают признак по действию, которое уже произошло и завершилось. В таких формах видно результат действия: бежавший, построивший, нарисовавший.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5498248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действительные причастия делают описание более наглядным и выразительным. Они позволяют коротко передать сразу два смысла: признак предмета и связанное с ним действие.
</a:t>
            </a:r>
            <a:endParaRPr lang="en-US" sz="1085" dirty="0"/>
          </a:p>
        </p:txBody>
      </p:sp>
      <p:sp>
        <p:nvSpPr>
          <p:cNvPr id="12" name="Text 5"/>
          <p:cNvSpPr txBox="1"/>
          <p:nvPr/>
        </p:nvSpPr>
        <p:spPr>
          <a:xfrm>
            <a:off x="1568054" y="3354975"/>
            <a:ext cx="2571331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 предмет действует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действительных причастий в том, что действие выполняет сам предмет. Поэтому такие формы помогают точно показать, кто именно совершает действие и каков его признак.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 глагола получается причастие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основу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какая часть слова будет основой. Именно она служит материалом для будущего причастия, поэтому без правильного выделения основы легко допустить ошибку.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суффикс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присоединяют суффикс причастия. Например: читать — читающий, прочитать — прочитавший. Суффикс помогает превратить глагол в форму, которая называет признак по действию.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нужное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причастий настоящего времени берут основу настоящего времени, а для причастий прошедшего времени — основу инфинитива или прошедшего времени. От этого зависит вся форма слова.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образования формы важно ещё раз проверить написание основы и суффикса. Это помогает заметить чередование звуков, пропуск букв и другие типичные ошибки.
</a:t>
            </a:r>
            <a:endParaRPr lang="en-US" sz="10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действительных причастий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суффиксы выбирают для настоящего и прошедшего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зависит от спряжения и формы глагола: для настоящего времени — одна группа, для прошедшего — другая.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 русскому языку: образование действительных причастий настоящего и прошедшего времени
</a:t>
            </a:r>
            <a:endParaRPr lang="en-US" sz="9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суффиксов используют для действительных причастий настоящего времени в зависимости от спряжения.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900" y="1391775"/>
            <a:ext cx="2818500" cy="24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причастий настоящего времени есть только две группы суффиксов: одна для I спряжения, другая для II. Это помогает быстро выбрать правильную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образования действительных причастий настоящего времени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и II спряжение: какой суффикс выбрать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спряжение глагола помогает подобрать суффикс причастия настоящего времени.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Спряжение определяет суффикс: у I спряжения одна пара, у II спряжения — другая. Это основной ориентир при образовании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по русскому языку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2348" y="3562502"/>
            <a:ext cx="8557985" cy="10613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времени: основное правило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0639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два вида
</a:t>
            </a:r>
            <a:pPr algn="l" indent="0" marL="0">
              <a:lnSpc>
                <a:spcPct val="100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прошедшего времени образуются и от глаголов совершенного вида, и от глаголов несовершенного вида. Поэтому в этой группе выбор основы шире, чем у причастий настоящего времени.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2485129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основа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основу берут инфинитив или форму прошедшего времени. От неё зависит, как будет выглядеть причастие и какой суффикс можно добавить без ошибки.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3864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присоединяются суффиксы -вш- или -ш-. Они помогают образовать формы типа прочитавший, нёсший, росший и показать завершённость действия.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42598" y="2144485"/>
            <a:ext cx="1945756" cy="114585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чередование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глаголов основа меняется: появляются чередования звуков, выпадают буквы, меняется согласный. Поэтому слово нужно рассматривать внимательно, а не подбирать форму наугад.
</a:t>
            </a:r>
            <a:endParaRPr lang="en-US" sz="10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образования действительного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правильный суффикс и не ошибиться в форме слова.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394" y="1800131"/>
            <a:ext cx="4174535" cy="27721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 предложении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99006" y="1995395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 — 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причастие обычно относится к существительному и отвечает на вопросы какой? какая? какое? какие? Оно помогает точнее описать предмет и его действие.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99006" y="2848607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согласуется с существительным в роде, числе и падеже. Благодаря этому оно меняет форму вместе с определяемым словом и легко вписывается в предложение.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9006" y="3701818"/>
            <a:ext cx="4038600" cy="6415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«читающий мальчик» и «прочитавший книгу ученик» показывают, как причастие делает высказывание более точным. Такие примеры часто встречаются в учебных и художественных текстах.
</a:t>
            </a:r>
            <a:endParaRPr lang="en-US" sz="115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0274" y="1691924"/>
            <a:ext cx="2587052" cy="30590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284575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 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включает причастие и зависимые от него слова. Вместе они уточняют признак предмета и помогают точнее представить, кто и как выполняет действие в предложении.
</a:t>
            </a:r>
            <a:endParaRPr lang="en-US" sz="1085" dirty="0"/>
          </a:p>
        </p:txBody>
      </p:sp>
      <p:sp>
        <p:nvSpPr>
          <p:cNvPr id="13" name="Text 3"/>
          <p:cNvSpPr txBox="1"/>
          <p:nvPr/>
        </p:nvSpPr>
        <p:spPr>
          <a:xfrm>
            <a:off x="284575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запятых и с запятыми
</a:t>
            </a:r>
            <a:pPr algn="l" indent="0" marL="0">
              <a:lnSpc>
                <a:spcPct val="100000"/>
              </a:lnSpc>
              <a:buNone/>
            </a:pPr>
            <a:r>
              <a:rPr lang="en-US" sz="877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7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определяемым словом причастный оборот чаще не выделяется запятыми: читающий вслух ученик. После слова запятая обязательна: ученик, читающий вслух. Позиция оборота влияет на пунктуацию.
</a:t>
            </a:r>
            <a:endParaRPr lang="en-US" sz="1052" dirty="0"/>
          </a:p>
        </p:txBody>
      </p:sp>
      <p:sp>
        <p:nvSpPr>
          <p:cNvPr id="14" name="Text 4"/>
          <p:cNvSpPr txBox="1"/>
          <p:nvPr/>
        </p:nvSpPr>
        <p:spPr>
          <a:xfrm>
            <a:off x="3314883" y="229287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определяемого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причастный оборот стоит после существительного, к которому относится, его обычно выделяют запятыми. Это помогает читателю сразу увидеть границу между главным словом и пояснением.
</a:t>
            </a:r>
            <a:endParaRPr lang="en-US" sz="1085" dirty="0"/>
          </a:p>
        </p:txBody>
      </p:sp>
      <p:sp>
        <p:nvSpPr>
          <p:cNvPr id="15" name="Text 5"/>
          <p:cNvSpPr txBox="1"/>
          <p:nvPr/>
        </p:nvSpPr>
        <p:spPr>
          <a:xfrm>
            <a:off x="3314883" y="3752525"/>
            <a:ext cx="2392946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00000"/>
              </a:lnSpc>
              <a:buNone/>
            </a:pPr>
            <a:r>
              <a:rPr lang="en-US" sz="904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делает речь более точной и содержательной. С его помощью можно коротко описать предмет, указав важную деталь действия, не строя отдельное предложение.
</a:t>
            </a:r>
            <a:endParaRPr lang="en-US" sz="10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102" y="1992620"/>
            <a:ext cx="339989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1157" y="2010257"/>
            <a:ext cx="342803" cy="3047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временное значение глагола: оно может обозначать действие, происходящее сейчас, или уже завершённое. Поэтому форма помогает понять, когда совершается признак предмета.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глагол, причастие связано с видом. У формы остаётся указание на процесс или результат действия, и это важно для правильного образования и понимания слова.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не само по себе, а через действие предмета. Именно поэтому оно отвечает на вопрос: какой? но при этом сохраняет глагольную основу.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краткой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действительных причастий нет краткой формы, в отличие от некоторых прилагательных. Эта особенность помогает отличать причастие от качественного прилагательного и точнее определять часть речи.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признаки причастия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 образования причастий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распространённые в школьной речи модели, связанные с учёбой, чтением и наблюдением.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привычными оказываются формы от часто употребляемых глаголов. Это подтверждает, что причастия нужны не только в правилах, но и в обычных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школьных примеров из раздела о действительных причастиях; дата не требуется.
</a:t>
            </a:r>
            <a:endParaRPr lang="en-US" sz="89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975" y="2009073"/>
            <a:ext cx="6060571" cy="19340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формы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быстро увидеть, где ошибка возникает из-за суффикса, а где — из-за основы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со смешением спряжений и неправильным выбором суффикса. Проверка глагольной основы помогает быстро исправить форму.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действительных причастий настоящего и прошедшего времени.
</a:t>
            </a:r>
            <a:endParaRPr lang="en-US" sz="89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согласных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при образовании причастия меняется согласный звук в основе: нести — несший, вести — ведший, расти — росший. Это нужно учитывать до выбора суффикса.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485129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-чь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на -чь основа в причастии может выглядеть иначе, чем в инфинитиве. Поэтому важно не брать форму целиком, а выделять именно ту часть, которая образует причастие.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663864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-ти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глаголов на -ти тоже бывают трудности: форма прошедшего времени и основа инфинитива не всегда совпадают буквально. Проверка по словарю помогает избежать неверного написания.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842598" y="2436790"/>
            <a:ext cx="1945756" cy="13637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вызывает сомнение, полезно сравнить его с известным образцом и проверить написание по правилу. Такой способ особенно помогает при редких или непривычных формах.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06394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случаи и трудные формы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написание причастия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показывает последовательность действий от глагола-основы до выбора суффикса и проверки формы.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Сейчас, в процессе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настоящего времени показывает действие, которое происходит одновременно с признаком предмета: бегущий, поющий, смеющийся. Оно помогает передать движение и незавершённость.
</a:t>
            </a:r>
            <a:endParaRPr lang="en-US" sz="1027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завершено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прошедшего времени показывает признак по действию, которое уже произошло: прибежавший, спевший, посмеявшийся. Здесь важен результат, а не сам процесс.
</a:t>
            </a:r>
            <a:endParaRPr lang="en-US" sz="1097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выбирает нужное причастие, он точнее передаёт время действия и делает описание яснее. Поэтому различие между формами важно и в письме, и при чтении.
</a:t>
            </a:r>
            <a:endParaRPr lang="en-US" sz="1097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различие между причастиями настоящего и прошедшего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2009073"/>
            <a:ext cx="6060571" cy="193403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причастий настоящего и прошедшего времени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формы по образованию, суффиксам и смыслу.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связаны только с несовершенным видом, а прошедшего — с двумя видами. Суффикс зависит от времени и основы глагола.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действительных причастиях настоящего и прошедшего времени.
</a:t>
            </a:r>
            <a:endParaRPr lang="en-US" sz="92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3933" y="2057985"/>
            <a:ext cx="509053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260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610" y="2082714"/>
            <a:ext cx="517045" cy="4595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9278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509937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умеет узнавать причастие, ему легче находить причастный оборот и понимать, к какому слову он относится. Это улучшает чтение и разбор предложений.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2264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правил помогает без ошибок выбирать суффиксы и писать формы вроде видящий, строящий, прочитавший. Это особенно важно в диктантах и письменных работах.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697610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учебными текстами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часто встречаются в описаниях природы, событий и научно-популярных текстах. Умение их образовывать помогает точнее выражать мысль и делать речь богаче.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85283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заданиям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русского языка такие формы встречаются в упражнениях на орфографию, морфологию и синтаксис. Чем лучше правило, тем увереннее выполняются задания.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правила образования причастий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Главное, что нужно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настоящего времени зависят от вида и спряжения, а прошедшего — от основы глагола и суффиксов -вш- или -ш-. Эти правила делают речь точной и грамотной.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2026-05-28T17:19:50Z</dcterms:created>
  <dcterms:modified xsi:type="dcterms:W3CDTF">2026-05-28T17:19:50Z</dcterms:modified>
</cp:coreProperties>
</file>