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помощь: сердечно-лёгочная реанимация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СЛР помогает выиграть первые минуты до приезда медиков.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кровообращения может случиться где угодно: на уроке, тренировке, улице или дома. Именно поэтому старшекласснику важно понимать, как распознать опасное состояние и сразу начать действовать.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СЛР в школе и повседневной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длинная оценка теряет время, когда счёт идёт на минуты, а помощь нужна немедленно.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секунд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на быструю проверку сознания и дыхания.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Resuscitation Council Guidelines 2021; American Heart Association CPR &amp; ECC Guidelines 2020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оценка состояния и безопасность места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быстрый 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обратитесь к человеку и осторожно проверьте реакцию на плечо. Затем быстро оцените дыхание, положение тела и явное кровотечение, не затягивая осмотр.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к пострадавшему, пока не убедитесь, что рядом нет огня, дыма, тока или движения транспорта. Спасатель должен оставаться в безопасности, иначе помощь станет ещё одной проблемой.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остановке сердца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базовых рекомендациях по первой помощи и СЛР.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поддерживает кровоток к мозгу и сердцу, если сохраняются правильная глубина и полное расправление грудной клетки.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100–120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нажатий в минуту обеспечивает рабочий ритм компрессий.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Resuscitation Council Guidelines 2021; American Heart Association CPR &amp; ECC Guidelines 2020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Компрессии лучше выполнять весом корпуса, а не только руками. Это повышает устойчивость ритма и снижает усталость, когда помощь продолжается дольше нескольких минут.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ладони ставят на центр грудины, вторую руку накладывают сверху. Пальцы не должны давить на рёбра, чтобы сила уходила только в грудную клетку.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Локти держат прямыми, плечи располагают строго над кистями. Такое положение помогает направлять усилие вертикально и сохранять правильную глубину нажатий без лишнего напряжения.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рук и использование веса корпуса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Resuscitation Council Guidelines 2021; American Heart Association CPR &amp; ECC Guidelines 2020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отдельный трюк, а совокупность параметров, которые должны работать вместе на всём протяжении реанимации.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техника к целевым значениям, тем стабильнее поддерживается кровоток до приезда скорой помощи.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эффективность СЛР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вдохи и соотношение 30:2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30 компрессий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спасателя есть навык и барьерное средство, делают два вдоха. Каждый вдох длится около секунды и должен заметно поднять грудную клетку.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вдохи невозможны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подготовки или защиты допускаются только непрерывные компрессии. В этой ситуации важнее не терять время и не делать длинных остановок.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возврат к компрессиям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вдохов помощь сразу продолжают по схеме 30:2, а при наличии AED следуют его подсказкам без лишних пауз.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сам анализирует ритм сердца и сообщает, когда требуется разряд. Аппарат подсказывает действия голосом, поэтому даже неподготовленный очевидец может работать пошагово и без лишней суеты.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Электроды размещают на правой верхней части груди и на левом боку ниже подмышки. Во время анализа и разряда к пострадавшему никто не прикасается, затем компрессии возобновляют сразу.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наружный дефибриллятор (AED)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34492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Resuscitation Council Guidelines; American Heart Association CPR &amp; ECC Guidelines.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снижают эффективность реанимации, чем они опасны и как действовать правильно. Базовые принципы соответствуют рекомендациям Европейского совета по реанимации и Американской кардиологической ассоциации.
</a:t>
            </a:r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— потеря времени и качества компрессий. Чем меньше пауз и точнее техника, тем выше шанс поддержать кровоток до приезда скорой.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СЛР и их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СЛР у детей и младенцев: основные отличия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остановке кровообращения нередко предшествует дыхательная недостаточность, поэтому своевременные вдохи имеют особое значение. При возможности их начинают раньше, не теряя время на сомнения.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важнее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Компрессии у ребёнка выполняют менее глубоко, чем у взрослого, с учётом возраста и размеров тела. Цель — эффективное, но осторожное давление без излишней силы.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глубина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младенцев используют очень аккуратные нажатия и выбирают положение рук с учётом малых размеров грудной клетки. Важнее точность и мягкость, чем попытка действовать по взрослой схеме.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подход к младенцу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возрастные различия, последовательность действий не меняется: безопасность, вызов помощи, компрессии, дыхание и AED при наличии. Это помогает не растеряться в экстренной ситуации.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остаётся тем же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Начинать помощь нужно только после оценки обстановки. Если рядом огонь, ток, транспорт или иная угроза, сначала следует исключить риск для себя и окружающих, а уже затем подходить к пострадавшему.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возможности используйте перчатки и барьерное средство для вдохов. Это снижает контакт с биологическими жидкостями и позволяет помогать более уверенно, не нарушая главную задачу — быстрое начало реанимации.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Добросовестная первая помощь не требует медицинского диплома. В экстренной ситуации важнее аккуратные, разумные действия по алгоритму, чем попытка сделать всё идеально; промедление обычно опаснее ошибки по незнанию.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спасателя и правовые основы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до и во время СЛР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стоит тратить время на поиск пульса без навыка, усаживать человека или давать ему воду и лекарства. Если нет признаков нормального дыхания, решающими становятся вызов 112 и немедленное начало компрессий.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оставлять пострадавшего одного или прерывать нажатия ради долгих разговоров и сомнений. Каждая пауза снижает кровоснабжение мозга, поэтому компрессии должны идти непрерывно, пока не прибудет помощь или не появятся признаки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Resuscitation Council Guidelines; American Heart Association CPR &amp; ECC Guidelines.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каждое последующее звено опирается на предыдущее: без раннего вызова и компрессий даже быстрый AED теряет часть эффективности.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растёт не от одного действия, а от скорости всей последовательности. Чем раньше начат каждый этап, тем выше шанс восстановить кровообращение.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выживания при остановке сердца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решения: начинать ли СЛР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быстрой оценке сознания и дыхания; при сомнении в нормальном дыхании решение принимается в пользу начала СЛР.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навыка и запоминание ритма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100–120 в минуту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Нужную частоту легче удерживать, если мысленно ориентироваться на знакомый музыкальный темп. Такой приём помогает не сбиться и поддерживать стабильные компрессии без лишних пауз.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отработка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закрепляется только через повторение на манекене: вызов 112, компрессии, вдохи и работа с AED. Одного знакомства с техникой недостаточно, чтобы действовать уверенно в стрессе.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с практикой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тренировок снижается страх ошибки и появляется автоматизм. Это особенно важно в школьной среде, где первый реальный случай может потребовать быстрых и собранных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Resuscitation Council Guidelines; American Heart Association CPR &amp; ECC Guidelines.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меняются глубина компрессий, положение рук и клинический контекст в зависимости от возраста пострадавшего. При сомнениях приоритет остаётся за безопасными компрессиями и вызовом помощи.
</a:t>
            </a:r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чаще решают сердечные причины, у детей — дыхательные нарушения. Поэтому техника похожа, но глубина и положение рук должны соответствовать возрасту и размеру ребёнка.
</a:t>
            </a:r>
            <a:endParaRPr lang="en-US" sz="1073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СЛР у взрослых и детей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в которых СЛР может спасти жизнь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спортзал, где счёт идёт на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тренировке подросток внезапно падает после рывка и перестаёт нормально дышать. Вокруг шум, растерянность и несколько секунд, которые кажутся длиннее минуты. Именно в такой обстановке ранние компрессии и вызов 112 дают реальный шанс дождаться скорой.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Утопление и тяжёлая аллергия: разные причины, один итог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или в бассейне человек может не прийти в сознание после утопления; в другой ситуации — резко ухудшиться после контакта с аллергеном. Причины различны, но при остановке дыхания и кровообращения важна одна быстрая реакция очевидца.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улица, дорога: помощь начинается до приезда врачей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приступ, электротравма или травма грудной клетки могут случиться там, где нет рядом медиков. Тогда именно прохожий или одноклассник первым берёт на себя ответственность, чтобы не потерять первые критические минуты.
</a:t>
            </a:r>
            <a:endParaRPr lang="en-US" sz="10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СЛР — это действие, а не ожидание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СЛР — быстро распознать остановку, вызвать 112 и сразу начать компрессии, при возможности подключив AED. Именно эти первые шаги дают пострадавшему шанс до приезда медиков.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2026-05-21T06:05:26Z</dcterms:created>
  <dcterms:modified xsi:type="dcterms:W3CDTF">2026-05-21T06:05:26Z</dcterms:modified>
</cp:coreProperties>
</file>