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«Весна, весна! Как воздух чист!..»: стихотворение о радости весны
</a:t>
            </a:r>
            <a:endParaRPr lang="en-US" sz="316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весну глазами поэта и услышим её дыхание.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Баратынский: поэт внимательной тишины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Баратынский умел замечать, как природа меняется почти незаметно. Его стихотворение о весне передаёт свежесть воздуха, свет и тихую радость пробуждения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поэт показывает первые признаки весны: становится светлее, чище и теплее, а природа словно просыпается после долгого зимнего сна.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воздух, вода, земля и лес: всё вокруг движется, меняется и наполняется новой жизнью, как будто мир делает глубокий вдох.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 объёму стихотворение создаёт яркую картину весеннего обновления и помогает почувствовать радость от каждого весеннего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в строках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просыпается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Баратынского лес не стоит неподвижно, а будто оживает на глазах. В нём чувствуется свежесть, лёгкое движение ветра и первые признаки тёплой поры. Для рисунка здесь подойдут тонкие ветви, молодая зелень и солнечные пятна на 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свет и талая земля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весну через ручьи, влажную почву и яркий свет. Эти детали делают картину особенно живой и узнаваемой. На иллюстрации можно изобразить талый снег, небольшую лужицу, бегущий ручеёк и ясное небо над полем.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чистота весеннего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в стихотворении кажется широким и свободным. В нём много воздуха, света и тихого движения. Такой образ хорошо передаёт открытое поле, дальний лес, прозрачное небо и ощущение, что природа только начинает дышать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напоминают, что стихотворение создано поэтом XIX века, который умел тонко видеть природу и передавать её изменения через яркие образы.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1800–1844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Евгения Баратынского.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Евгении Баратынском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празднично и очень тепло. Читателю легко представить ясный день, когда хочется улыбнуться и сразу заметить, как всё вокруг меняется к лучшему.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нежность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тяжёлых чувств, зато есть мягкое дыхание весны. От этого строки звучат спокойно, как тихий разговор природы с человеком.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Восторженное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делают речь живой и приподнятой. Кажется, что поэт сам не может скрыть восхищения и приглашает читателя разделить его удивление.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обновления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похожа на добрый знак: впереди тепло, зелень и движение. Такое настроение помогает почувствовать надежду и ожидание перемен.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как знак обновления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 стихотворении сразу создаёт ощущение свежести. Кажется, что после зимы мир стал легче, просторнее и свободнее для дыхания.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не только с погодой, но и с внутренним состоянием человека. Весенний воздух приносит бодрость, спокойствие и хорошее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обновляется не только природа вокруг, но и чувство внутри человека. От этого весна кажется особенно живой и долгожданной.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00" y="1971800"/>
            <a:ext cx="368100" cy="32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 в стихотворении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движение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слышится в мягких шорохах и едва заметном движении. Эти звуки не громкие, но они помогают почувствовать, что природа просыпается осторожно и красиво.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стихотворении словно разговаривает с читателем. Её движение создаёт ощущение жизни, а журчание делает весеннюю картину особенно свежей и настоящей.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природные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Шелест, лёгкий ветер и тихие перемены в лесу создают спокойную музыку весны. Благодаря им стихотворение звучит не только красиво, но и очень живо.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стихотворение ярким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яркие определения, чтобы весна сразу предстала перед глазами читателя. Простые слова становятся точными и очень выразительными, как хорошие краски в альбоме.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придают строкам живость и радость. Они помогают почувствовать удивление поэта перед красотой весеннего мира и делают чтение особенно эмоциональным.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 «весна» усиливает главное чувство стихотворения. Благодаря этому текст запоминается легко и звучит музыкально, словно весенний напев.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учить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небольшое, поэтому его удобно читать по частям. Ребёнку легче понять смысл, когда перед ним не длинный рассказ, а ясная картина.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упорядоченно, как спокойная песенка. Ритм помогает запомнить слова и делает чтение выразительным и приятным.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воздух, свет, вода и весеннее пробуждение. Такие образы легко представить, а значит, и выучить текст намного проще.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долгой зимы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выходит во двор и сразу замечает лужицы, блестящие на солнце. Вокруг ещё прохладно, но уже пахнет весной, а в траве появляются первые зелёные ростки. Так хочется идти медленно и смотреть, как всё просыпается.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всё меняется на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слышны птицы, а на ветках появляются первые почки. Ребёнок идёт по тропинке и улыбается, потому что день кажется длиннее и светлее. Весна здесь похожа на добрую встречу после долгого ожидания.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ребёнка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весну особенной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тепло и свет, а вместе с ними — ощущение перемен. После зимнего холода мир становится мягче, ярче и будто начинает дышать свободнее.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оживает всё вокруг: вода движется, земля просыпается, деревья меняют свой вид. Природа не стоит на месте, а тихо и уверенно обновляется.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создаёт чувство надежды. Даже маленькие признаки тепла — зелёная травинка, солнечное пятно, звонкая капля — радуют сильнее, чем большие события.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это тоже особое время. Хочется чаще бывать на улице, смотреть на небо и замечать красоту простых вещей, которые зимой были почти незаметны.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отделяет себя от окружающего мира. Он смотрит на весеннюю картину так, будто сам участвует в её пробуждении и радуется вместе с природой.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чисто, светло и просторно, настроение человека тоже меняется. Поэт показывает: природа может успокаивать, ободрять и делать душу легче.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весна словно отвечает человеку добротой. Её красота не просто изображена, а почувствована сердцем, поэтому читатель легко узнаёт в ней своё собственное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Баратынского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просто, но очень точно. Его слова не перегружены, зато каждое из них помогает увидеть весну ясно, как в хорошем этюде художника.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звуковой выразительности: повторов, восклицаний, плавного ритма. Из-за этого строки читаются легко и звучат особенно живо.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умеет соединять точность наблюдения и музыкальность речи. Поэтому весенний пейзаж в его стихах кажется спокойным, светлым и очень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увидеть картину весны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снега, влажная земля и первые ростки показывают, что весна приходит постепенно. Эти подробности помогают представить не только пейзаж, но и само движение времени, когда зима тихо уступает место теплу.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живой воздух и солнечные пятна на траве делают картину особенно ясной. Благодаря таким деталям весенний лес или тропинка кажутся знакомыми, будто их можно увидеть из окна прямо сегодня.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в стихотворении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холод и спокойствие. Природа словно ждёт перемен, а мир вокруг кажется сдержанным и неподвижным.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свет, движение и свежий воздух. Всё начинает меняться, и весна осторожно вступает в свои права.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весна становится главной. Природа оживает, и читатель ощущает бодрость, надежду и приятное волнение.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поэте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внимательно замечал, как меняется лес, небо и воздух. Его стихи учат смотреть вокруг не торопясь и видеть красоту в обычных явлениях.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 мягкие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выбирал простые, но выразительные образы. Благодаря этому стихотворение понятно детям и в то же время звучит очень поэтично и тонко.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строках природа не просто описана, а будто наполнена теплом. Читатель чувствует радость пробуждения и понимает, что весна — время добра и обновления.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показана как радостное событие. Она приходит тихо, но сразу меняет всё вокруг: воздух становится чище, а мир — светлее.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природа умеет пробуждаться красиво и спокойно. В её движении нет суеты, зато есть сила, свежесть и уверенность в новом начале.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чувствует это обновление. Ему хочется смотреть на небо, слушать звуки воды и радоваться простым вещам, которые дарит тёплый день.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в красоте жизни, которую можно заметить в самых обычных весенних картинах. Именно они наполняют сердце надеждой и светом.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интересно в этом стихотворении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повтор слова «весна». Он звучит как радостный звонок и сразу делает стихотворение бодрым, живым и праздничным.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помогают почувствовать восторг лирического героя. Кажется, будто он не может спокойно любоваться весной и хочет поделиться своей радостью со всеми.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 природы делают текст очень наглядным. После чтения хочется выглянуть в окно, заметить первый листочек и убедиться: весна уже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Баратынского — это радость жизни
</a:t>
            </a:r>
            <a:endParaRPr lang="en-US" sz="369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«Весна, весна! Как воздух чист!..» напоминает: красота есть в простых вещах — в свете, воздухе, воде и пробуждении природы. Именно поэтому оно так близко детям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2026-05-24T03:49:03Z</dcterms:created>
  <dcterms:modified xsi:type="dcterms:W3CDTF">2026-05-24T03:49:03Z</dcterms:modified>
</cp:coreProperties>
</file>