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Lektion 6: Sächsische Quarkkeulchen und der Binger Mäuseturm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легенда и региональная история Германии в одном уроке.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памятники как язык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Quarkkeulchen знакомят с саксонской кухней и лексикой еды, а Mäuseturm — с Рейном, легендой и описанием исторического памятника. На этих примерах удобно учиться связывать слова с местом, традицией и внешним видом объекта.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Sachsen: регион, откуда происходит блюдо Quarkkeulchen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Саксония находится на востоке Германии; её крупнейшие города — Дрезден и Лейпциг. Регион известен традиционной кухней, где ценят простые, доступные продукты и сытные домашние блюда.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Quark означает творог, а уменьшительный суффикс в Quarkkeulchen указывает на небольшие лепёшки. Так название блюда помогает понять его форму и состав ещё до описания рецепта.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Quarkkeulchen легко связать с темами семьи, повседневного питания и домашней кухни. Именно такие реалии особенно полезны для школьного урока немецкого языка и словаря по теме «еда».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 очень сытные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Quarkkeulchen — это маленькие лепёшки из творога и картофеля, которые жарят на сковороде до золотистой корочки. Снаружи они румяные, а внутри остаются мягкими и нежными. Такое блюдо хорошо показывает, как простые продукты превращаются в домашнее угощение.
</a:t>
            </a:r>
            <a:endParaRPr lang="en-US" sz="87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подают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Quarkkeulchen обычно подают тёплыми. К ним часто добавляют сахар, корицу, яблочное пюре или сливы, поэтому вкус может быть и сладким, и слегка пряным. Для описания блюда по-немецки особенно важны слова warm, süß и braten.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Блюдо, которое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виду Quarkkeulchen напоминают небольшие круглые оладьи. Их легко узнать по золотистой поверхности и мягкой текстуре. Для урока это удобный пример, как по внешнему виду и нескольким словам можно точно описать еду на немецком языке.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sind Quarkkeulchen?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Zutaten für Quarkkeulchen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ингредиенты и их роль в блюде.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Блюдо строится на простых и доступных продуктах; именно поэтому оно стало частью домашней кухни Саксонии.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традиционному рецепту Quarkkeulchen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werden Quarkkeulchen zubereitet?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приготовления по традиционному домашнему рецепту.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Quarkkeulchen показывают бережливую домашнюю кухню, где ценились простые продукты и умение приготовить сытное блюдо без лишних затрат. Это важная часть региональной традиции.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блюда часто готовили для семьи по выходным или тогда, когда нужно было быстро накормить всех. В них хорошо видна повседневная сторона культуры, а не только праздничная.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Quarkkeulchen остаются узнаваемым символом Саксонии. Их можно встретить в кафе, на местных праздниках и в учебных материалах о немецкой кухне.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удобный пример того, как еда сохраняет память о регионе. Через одно блюдо легко говорить о привычках, истории и образе жизни людей.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Quarkkeulchen в Саксонии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Quarkkeulchen и похожие блюда в Германии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Quarkkeulchen сочетают признаки сладкой домашней выпечки и картофельного блюда.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смесь творога и картофеля делает Quarkkeulchen особенно узнаваемыми среди похожих блюд.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кулинарных признаков по общеизвестным описаниям традиционных блюд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важном речном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Бинген-ам-Райн расположен в земле Рейнланд-Пфальц, на одном из исторически важных участков Рейна. Река веками служила торговым путём и соединяла города, людей и культуры.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который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Окрестности Бингена известны замками, береговыми склонами и туристическими маршрутами. Mäuseturm стоит отдельно, на небольшом острове, и сразу выделяется в речном пейзаже.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Бинген-ам-Райн и река Рейн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 башня на острове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этого, по легенде, мыши загнали его в башню на острове в Рейне. Так необычное имя памятника стало легко запоминаться и получило сказочное объяснение.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с известным именем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Mäuseturm воспринимается как исторический объект и как часть культурного образа Рейна. Его название помогает вспомнить слова die Maus, der Turm, die Legende, der Rhein и die Insel.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епископе Гатто II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названием башни связана старинная легенда о епископе из Майнца. По преданию, он жестоко обращался с бедными людьми и стал героем мрачного рассказа о наказании.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 heißt der Turm „Mäuseturm“?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функции Mäuseturm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Сторожевая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периоды Mäuseturm служил наблюдательным пунктом. С его помощью можно было вовремя заметить опасность и защитить береговые территории, которые зависели от торговли и переправ.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 реке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стояла на важном участке Рейна, где нужно было следить за движением судов и безопасностью прохода. Такое расположение делало её частью речной системы, а не просто красивым строением.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Таможенный пункт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Рейн был оживлённым торговым путём, башню использовали и для контроля перевозок. Это помогало следить за товарами и связывало сооружение с экономической жизнью региона.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не раз повреждалась и восстанавливалась, поэтому её нынешний облик относится к более поздним работам. Сегодня она ценится как исторический знак региона и узнаваемый символ на Рейне.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Mäuseturm — это узкая высокая каменная башня, стоящая отдельно на острове. Её форма сразу выделяется на фоне воды, поэтому объект легко узнать даже издалека.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строится на простых контрастах: серый камень, река, небо и небольшие окна. Для описания подойдут слова hoch, klein, alt, steinern и ruhig.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внешний вид башни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Quarkkeulchen и Mäuseturm узнаваемыми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объекта легко включаются в урок немецкого языка, потому что их можно описать простыми словами и сразу связать с местом, традицией и историей.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Кулинарный образ сильнее связан с повседневностью, а башня — с легендой и географией; именно это делает оба символа запоминающимися.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53725"/>
            <a:ext cx="6060571" cy="19162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еда и памятник отражают разные стороны немецкой региональной культуры и помогают выучить тематическую лексику.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Саксония связана с домашней кухней, а Бинген — с рекой и историческим местом; оба региона сохраняют узнаваемый образ через свои символы.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Саксонии и Рейнского региона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культурные мотивы в двух темах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местом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Quarkkeulchen связаны с Саксонией, а Mäuseturm — с Рейном и Бингеном. Оба объекта понятны только в своём региональном контексте, поэтому легко показывают значение географии.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блюдо, и башня сохраняют следы истории: одно — через семейную кухню, другое — через легенду и архитектурное наследие. Так прошлое становится частью повседневной культуры.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символы живут, потому что их помнят в семьях, на праздниках, в рассказах и учебных материалах. Передача традиции делает их узнаваемыми для новых поколений.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удобны для коротких описаний на немецком языке. На их примере можно тренировать простые фразы о еде, месте, легенде и внешнем виде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региональные символы становятся известными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местная традиция или легенда постепенно превращается в узнаваемый образ региона.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Quarkkeulchen можно попробовать в саксонских кафе, приготовить дома или встретить на местных праздниках. Блюдо остаётся живой частью региональной кухни и семейных традиций.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Mäuseturm часто включают в туристические маршруты по долине Рейна. Его изображают на фотографиях и открытках, поэтому башня продолжает жить в современной памяти и материалах о Германии.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сегодня встречаются эти символы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культурной и познавательной ценности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объект описать и связать с местом, тем легче он становится частью урока, экскурсии или семейного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Quarkkeulchen сильнее в теме быта и кухни, Mäuseturm — в теме истории, легенды и туризма.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 помогают описать еду, башню и их связь с регионом.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объединяют лексику о кухне, истории и географии в одном уроке и помогают строить короткие, понятные фразы на немецком.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3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история и региональная культура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Quarkkeulchen и Mäuseturm показывают, как по-разному проявляется региональная культура Германии: через домашнее блюдо, легенду, реку и памятник. Такие примеры делают язык живым и понятным.
</a:t>
            </a:r>
            <a:endParaRPr lang="en-US" sz="29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2026-05-25T02:25:26Z</dcterms:created>
  <dcterms:modified xsi:type="dcterms:W3CDTF">2026-05-25T02:25:26Z</dcterms:modified>
</cp:coreProperties>
</file>