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строятся вариации?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может превратиться в целую музыкальную игру с разными образами.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музыке живут вариации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встречаются и в старинной, и в более поздней музыке. Композиторы берут короткую тему и показывают её по-новому — так рождается цепочка узнаваемых, но разных мелодий.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— основа вариаций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— это главная мелодия произведения. Она обычно короткая, ясная и легко запоминается, поэтому слушатель сразу узнаёт её среди последующих изменений.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тема соединяет все части вариаций в одно целое. Даже если музыка меняется, знакомый мотив помогает не потерять нить и услышать родство между вариантами.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темы вариации не сложились бы. Она как прочный каркас, на который композитор «нанизывает» новые музыкальные краски, сохраняя узнаваемость мелодии.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44" y="1320767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24817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62497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менять в музыке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может стать дробнее или спокойнее. Тогда знакомая мелодия начинает шагать по-новому: то легко подпрыгивает, то звучит ровно и размеренно.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быстро идёт музыка. Если он меняется, одна и та же тема может казаться игривой, торопливой или задумчиво медленной.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 мажора в минор заметно меняет настроение. Мелодия остаётся той же, но звучит уже светло, грустно или очень тихо и серьёзно.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стать тише или громче. От этого тема выглядит по-разному: она то шепчет, то звучит уверенно, как будто выступает на сцене.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Тему могут передавать разные инструменты. У каждого свой голос, поэтому мелодия получает новую окраску, но всё ещё остаётся узнаваемой.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тема, а впечатлений много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одну и ту же мелодию, но в разных костюмах. Сначала она звучит просто, потом становится наряднее, а затем совсем меняет настроение. При этом слушатель всё равно узнаёт её с первых звуков.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 новом наряде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 маскараде, одна тема может примерить несколько образов. Сегодня она весёлая, завтра — спокойная, а потом вдруг становится торжественной. Основа остаётся прежней, но характер каждый раз удивляет.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маскарадная игра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рисунок можно раскрасить жёлтым, синим или зелёным, и он будет выглядеть по-разному. Вариации работают так же: мелодия одна, а оттенки звучания меняются и создают новое впечатление.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рисунок — разные краски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ритм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ритма меняет настроение без замены самой темы. Поэтому одна мелодия может то радовать своей лёгкостью, то удивлять задорным, почти скачущим характером.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ритм становится короче и мельче, тема начинает двигаться быстрее. Длинные ноты как будто уступают место маленьким шагам, и музыка оживает.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ритм, наоборот, становится спокойнее. Тогда мелодия звучит ровно и плавно, словно идёт не бегом, а неспешной прогулкой по дорожке.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темп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размеренно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звучит спокойно и не спешит. Слушатель легко запоминает её и успевает рассмотреть каждую мелодическую «ступеньку».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быстрее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ускоряется, и знакомая мелодия начинает казаться живее. Она как будто бежит вперёд, но всё ещё остаётся той же темой.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снова новый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может опять измениться: стать очень быстрым или наоборот плавным. От этого одна и та же тема получает новый характер.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927180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5775" y="2825487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и минор в вариациях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2445325" y="181473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обычно звучит светло и радостно. Даже знакомая тема в мажоре кажется улыбчивой, как будто в музыке стало больше солнца и весёлого света.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410200" y="2725253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 делает музыку более задумчивой, спокойной или грустной. Тема остаётся узнаваемой, но её настроение меняется, словно небо стало чуть пасмурным.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разных инструментов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тему может сыграть флейта — легко и прозрачно. Звуки словно светятся, и мелодия кажется очень воздушной.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тема может перейти к фортепиано. Здесь она получает чёткий, ясный голос и звучит по-новому, но без потери узнаваемости.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меняют музыкальную краску, как кисти художника меняют оттенки рисунка. Тема остаётся той же, а впечатление становится свежим.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её подхватывает скрипка. Она поёт мягче и теплее, поэтому знакомая тема начинает звучать более певуче и выразительно.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цепочка вариаций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тема постепенно превращается в несколько вариантов.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 музыке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слушателю сразу узнать знакомую мелодию и не потеряться в потоке звуков. Когда тема возвращается, ухо как будто говорит: «Да, это она!»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повторить тему целиком или оставить только её часть. Тогда музыка остаётся связанной, но уже не звучит одинаково, а постепенно меняется и растёт.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повтору и изменениям слушать вариации интересно: знакомое радует, а новое вызывает ожидание. Получается музыкальная игра в узнавание и догадку.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034" y="3374873"/>
            <a:ext cx="312731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Украшенные вариации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ноты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остаётся узнаваемой, но вокруг неё появляются быстрые и мелкие звуки. Они будто рисуют кружево, делая мелодию наряднее и живее.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украшения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добавляет короткие обороты, которые украшают главные звуки темы. Из-за этого музыка кажется изящной, словно мелодия надела праздничную ленточку.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пробежки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украшение звучит как маленькая музыкальная пробежка. Она не прячет тему, а только красиво обводит её, чтобы слушатель улыбнулся и заметил блеск.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образ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Украшенная вариация часто звучит особенно торжественно. Та же тема остаётся на месте, но её голос становится ярче, будто она вышла на праздник в новом костюме.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с разным характером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может стать похожей на марш: шаг ровный, ритм уверенный, а музыка словно идёт вперёд строем. Характер сразу становится собранным.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вариация превращает ту же мелодию в колыбельную. Темп замедляется, звуки становятся мягче, и музыка начинает укачивать, как тёплое одеяло перед сном.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версия может звучать как весёлый танец. Ритм оживляется, мелодия подпрыгивает, и знакомая тема словно надевает смешные башмачки и пускается в пляс.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их вариации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2300" y="104748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и классическая ясность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Моцарта вариации часто звучат легко, прозрачно и изящно. Слушателю легко следить за темой, потому что изменения аккуратные и очень музыкальные.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546950" y="1968897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развитие у Бетховена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Бетховена вариации нередко становятся напряжённее и выразительнее. Он любит делать музыку более сильной, контрастной и похожей на маленький драматический рассказ.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2225" y="2966799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Певучесть у Чайковского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Чайковского вариации часто сохраняют красоту напева. Даже при изменениях тема поёт, будто хочет рассказать знакомую историю особенно тепло и душевно.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46950" y="392267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закон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композитора свой почерк, но правило одно: тема узнаётся, хотя меняются ритм, темп, лад или инструмент. Поэтому вариации всегда держатся на узнаваемой основе.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Похоже, но не одинаково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устроены и вариации. Основа остаётся, чтобы мы узнавали тему. Но детали меняются, и из-за этого музыка каждый раз выглядит свежо и по-новому.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перед нами один и тот же рисунок или мелодия. Но если присмотреться, видно: линия стала чуть уже, цвет изменился, а узор получил новый штрих.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вариации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наблюдений помогает заметить, что именно меняется в знакомой теме.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и несколько изменений создают эффект музыкальной игры: слушатель узнаёт тему и с интересом ждёт, что именно в ней преобразится дальше.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тема может прозвучать по-разному и при этом остаться узнаваемой.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«Вариации»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70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85904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в обычной жизни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 ту же историю можно рассказывать по-разному: менять слова, настроение или подробности. Сюжет остаётся узнаваемым, а впечатление каждый раз немного иное.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правила могут быть похожими, но задания — разными. Основа остаётся той же, а новые условия делают игру интереснее и неожиданнее.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узор можно раскрасить по-разному или изменить его форму. Сразу видно родство рисунков, хотя каждый вариант выглядит по-своему.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элементы часто меняются совсем чуть-чуть: цветом, размером или расположением. Из таких маленьких изменений получается красивый и живой узор.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свою вариацию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короткую и простую мелодию, которую легко узнать. Лучше, если в ней есть ясные главные звуки, чтобы тема не потерялась.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измени только один признак: например, ритм. Сделай ноты короче или спокойнее, и мелодия сразу зазвучит по-новому, но останется знакомой.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хочется, можно поменять темп или лад. Тогда та же песенка станет быстрее, медленнее, веселее или задумчивее — почти как в музыкальном переодевании.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не менять всё сразу. Сохрани «лицо» темы, и тогда даже короткая детская мелодия превратится в несколько интересных вариаций.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Вариации: одна тема, много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показывают, как одна мелодия может менять настроение, скорость и звучание, оставаясь узнаваемой. Это похоже на музыкальное чудо: знакомое всегда можно услышать по-новому.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2026-05-24T20:20:29Z</dcterms:created>
  <dcterms:modified xsi:type="dcterms:W3CDTF">2026-05-24T20:20:29Z</dcterms:modified>
</cp:coreProperties>
</file>