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 на английском: ответы, диалоги, мини-монологи и обсуждения.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Speaking на уроке английского языка в 7 классе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12–13 лет ученики уже способны строить короткие связные высказывания и задавать простые вопросы. Speaking помогает закреплять лексику и грамматику через живую речь, а не только через упражнения.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speaking важен в 7 классе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успешное устное высказывание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52060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ключевых пункта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важно назвать несколько коротких мыслей по теме, а не пытаться сказать слишком много. Для 7 класса достаточно двух или трёх фактов, примеров или личных наблюдений.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747325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 основная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ответ начинается с понятной темы и одной главной идеи. Если сразу ясно, о чём говорит ученик, слушателю легче следить за ответом и запоминать его смысл.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370789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Связность речи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связки first, then, because, but, so помогают соединять предложения в единый ответ. Без них речь звучит как набор отдельных фраз и труднее воспринимается на слух.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7712053" y="1482850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завершение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полезно сделать короткий вывод или личную оценку. Завершённый ответ выглядит собранным, даже если он состоит всего из нескольких простых предложений.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Произношение, которое помогает быть понятным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176110" y="1496669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особенно заметны трудности со звуками [θ], [ð] и [w], а также с разницей между краткими и долгими гласными. Именно они часто мешают понять слово с первого раза.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845323" y="2505367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ударение делает слово узнаваемым и естественным. Если оно поставлено неверно, даже знакомое слово может прозвучать непривычно и вызвать недопонимание у слушателя.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302956" y="3514067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Вопросы, утверждения и перечисления должны звучать по-разному. Интонация помогает передавать смысл, удерживать внимание класса и показывает, что ученик уверен в своей речи.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мешает говорить по-английски
</a:t>
            </a:r>
            <a:endParaRPr lang="en-US" sz="2561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подготовка снижает часть трудностей: особенно помогает заранее подобрать ключевые слова по теме и первую фразу ответа.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барьер — страх ошибки; затем идут нехватка лексики и проблемы с произношением, поэтому нужна регулярная, короткая практика.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материалам темы; точные статистические данные не приводятся.
</a:t>
            </a:r>
            <a:endParaRPr lang="en-US" sz="61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короткого ответа на английском
</a:t>
            </a:r>
            <a:endParaRPr lang="en-US" sz="2804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61925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Назвать тему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обозначает, о чём будет говорить. Это помогает сразу настроить слушателя и самому не уйти от задания.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3427514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Добавить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идут один-два факта, личное мнение или пример из жизни. Такая часть делает ответ содержательным и понятным.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5988523" y="2523822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Сделать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нужен короткий итог. Он показывает, что мысль завершена, и помогает удержать ответ в пределах 4–6 предложений.
</a:t>
            </a:r>
            <a:endParaRPr lang="en-US" sz="97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подготовить устный ответ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ученик 7 класса может собрать ответ по теме за несколько шагов и исправить трудности по ходу подготовки.
</a:t>
            </a:r>
            <a:endParaRPr lang="en-US" sz="96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5090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и слабый ответ на speaking-задании
</a:t>
            </a:r>
            <a:endParaRPr lang="en-US" sz="2587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 устном ответе важнее ясность и завершённость, чем сложность и длина.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ответ короткий, связный и понятный. Слабый ответ теряет смысл из-за пауз, перевода и нехватки лексики.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критериям устного ответа на уроке английского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87600" y="724175"/>
            <a:ext cx="61572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справиться с волнением перед ответом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0433" y="1509413"/>
            <a:ext cx="4258382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с готовой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 выученная первая фраза помогает снять напряжение и не застыть в начале ответа. Когда первые слова уже готовы, говорить становится заметно легче.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000433" y="2432813"/>
            <a:ext cx="4258382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спокойный вдох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ответом полезно медленно вдохнуть и выдохнуть. Это выравнивает дыхание, снижает дрожание голоса и помогает не сбиваться на первом предложении.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000433" y="3356213"/>
            <a:ext cx="4258382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торопиться после старта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пауза после первого предложения нормальна и полезна. Обычно волнение уменьшается уже через 10–20 секунд речи, когда ученик входит в ритм.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75"/>
            <a:ext cx="44037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Невербальные сигналы в устной речи на английском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62232" y="1461198"/>
            <a:ext cx="3480756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Осанка и 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спина и спокойный взгляд на собеседника делают ответ более собранным. Такая поза помогает выглядеть уверенно и поддерживает внимание класса.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413554" y="2506208"/>
            <a:ext cx="3480756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и мимика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естественные жесты и выразительное лицо помогают передать смысл и не выглядеть скованно. Главное — чтобы движения поддерживали речь, а не отвлекали от неё.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773489" y="3551208"/>
            <a:ext cx="3480756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поза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руки и свободное положение тела создают впечатление готовности к общению. Это особенно важно в диалоге, где нужно быстро реагировать на вопрос и уточнение.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распределяется внимание на устном ответе
</a:t>
            </a:r>
            <a:endParaRPr lang="en-US" sz="2493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моменты ответа — первая мысль, личный пример и короткий вывод: именно они помогают удержать интерес класса и показать уверенность.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внимания в середине можно компенсировать примером, вопросом или связкой. Завершение должно быть коротким и ясным.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логике устного ответа на уроке английского языка
</a:t>
            </a:r>
            <a:endParaRPr lang="en-US" sz="74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050" y="1648250"/>
            <a:ext cx="828900" cy="82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3538" y="1648250"/>
            <a:ext cx="1036125" cy="8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5906" y="1648250"/>
            <a:ext cx="725288" cy="82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09238" y="1648250"/>
            <a:ext cx="621675" cy="828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22575" y="1648250"/>
            <a:ext cx="828900" cy="828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слова-связки для 7 класса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735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мыслей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first, next и finally помогают выстроить ответ по шагам. С ними ученик не перескакивает между идеями и легче удерживает логичную последовательность в мини-монологе.
</a:t>
            </a:r>
            <a:endParaRPr lang="en-US" sz="895" dirty="0"/>
          </a:p>
        </p:txBody>
      </p:sp>
      <p:sp>
        <p:nvSpPr>
          <p:cNvPr id="13" name="Text 3"/>
          <p:cNvSpPr txBox="1"/>
          <p:nvPr/>
        </p:nvSpPr>
        <p:spPr>
          <a:xfrm>
            <a:off x="73396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Дополнительная связность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Связка also поддерживает плавный переход к новой мысли без длинной паузы. Такие короткие слова делают устную речь понятнее и помогают говорить увереннее даже при ограниченном словаре.
</a:t>
            </a:r>
            <a:endParaRPr lang="en-US" sz="895" dirty="0"/>
          </a:p>
        </p:txBody>
      </p:sp>
      <p:sp>
        <p:nvSpPr>
          <p:cNvPr id="14" name="Text 4"/>
          <p:cNvSpPr txBox="1"/>
          <p:nvPr/>
        </p:nvSpPr>
        <p:spPr>
          <a:xfrm>
            <a:off x="405655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Связка but нужна, когда нужно сравнить два мнения, описать отличие или назвать исключение. Она делает речь живой и помогает показать более точное понимание темы урока.
</a:t>
            </a:r>
            <a:endParaRPr lang="en-US" sz="895" dirty="0"/>
          </a:p>
        </p:txBody>
      </p:sp>
      <p:sp>
        <p:nvSpPr>
          <p:cNvPr id="15" name="Text 5"/>
          <p:cNvSpPr txBox="1"/>
          <p:nvPr/>
        </p:nvSpPr>
        <p:spPr>
          <a:xfrm>
            <a:off x="569807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 мнение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for example и in my opinion особенно полезны в 7 классе. Они помогают добавить личный пример, выразить точку зрения и сделать ответ более убедительным для слушателя.
</a:t>
            </a:r>
            <a:endParaRPr lang="en-US" sz="895" dirty="0"/>
          </a:p>
        </p:txBody>
      </p:sp>
      <p:sp>
        <p:nvSpPr>
          <p:cNvPr id="16" name="Text 6"/>
          <p:cNvSpPr txBox="1"/>
          <p:nvPr/>
        </p:nvSpPr>
        <p:spPr>
          <a:xfrm>
            <a:off x="241502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 вывод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because и so показывают, почему что-то происходит и к чему это приводит. Благодаря им ответ звучит осмысленно, а не как набор отдельных коротких фраз.
</a:t>
            </a:r>
            <a:endParaRPr lang="en-US" sz="89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25752"/>
            <a:ext cx="3377400" cy="14651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и типичные ошибки в speaking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действия делают ответ понятнее, а какие мешают слушателю понять мысль и оценить уровень устной речи.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 напрямую связаны с качеством ответа: они повышают понятность, а ошибки делают речь сбивчивой и менее уверенной.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наблюдения по устной речи на уроке английского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мини-монологу на английском за 5 шагов
</a:t>
            </a:r>
            <a:endParaRPr lang="en-US" sz="2174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подходит для короткого ответа по теме о себе, школе, хобби или семье.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Диалогическая речь: вопросы и ответы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4331768" y="1522675"/>
            <a:ext cx="1542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Дай краткий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ответ часто начинается с yes, no или короткой фразы по теме. Затем добавляется одно пояснение, чтобы ответ был не слишком коротким, но оставался понятным.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438068" y="1522675"/>
            <a:ext cx="1542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понять, о чём именно спрашивают. Если формулировка кажется сложной, лучше не торопиться с ответом, а коротко уточнить смысл вопроса и только потом отвечать.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7283068" y="1522675"/>
            <a:ext cx="1542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Уточняй вежливо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вопрос неясен, уместны фразы Can you repeat, please? и What do you mean? Такие реплики показывают уверенность, помогают избежать ошибки и поддерживают нормальный диалог.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speaking используется в школьной жизни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054054" y="15124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ответы у доски помогают проверить тему сразу в речи. Ученику нужно не только вспомнить слова, но и быстро построить понятное высказывание без долгой подготовки.
</a:t>
            </a:r>
            <a:endParaRPr lang="en-US" sz="952" dirty="0"/>
          </a:p>
        </p:txBody>
      </p:sp>
      <p:sp>
        <p:nvSpPr>
          <p:cNvPr id="14" name="Text 3"/>
          <p:cNvSpPr txBox="1"/>
          <p:nvPr/>
        </p:nvSpPr>
        <p:spPr>
          <a:xfrm>
            <a:off x="705208" y="22688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парной работе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диалоге школьники задают вопросы, уточняют информацию и распределяют реплики. Такая практика учит слушать собеседника, реагировать на ответ и говорить естественно в коротком обмене фразами.
</a:t>
            </a:r>
            <a:endParaRPr lang="en-US" sz="952" dirty="0"/>
          </a:p>
        </p:txBody>
      </p:sp>
      <p:sp>
        <p:nvSpPr>
          <p:cNvPr id="15" name="Text 4"/>
          <p:cNvSpPr txBox="1"/>
          <p:nvPr/>
        </p:nvSpPr>
        <p:spPr>
          <a:xfrm>
            <a:off x="1187815" y="30252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проектах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мини-проектов speaking нужен для обсуждения идеи, выбора ролей и представления результата. Ученик учится кратко объяснять свою часть работы и поддерживать общий план группы.
</a:t>
            </a:r>
            <a:endParaRPr lang="en-US" sz="952" dirty="0"/>
          </a:p>
        </p:txBody>
      </p:sp>
      <p:sp>
        <p:nvSpPr>
          <p:cNvPr id="16" name="Text 5"/>
          <p:cNvSpPr txBox="1"/>
          <p:nvPr/>
        </p:nvSpPr>
        <p:spPr>
          <a:xfrm>
            <a:off x="774718" y="37816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викторинах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викторинах устная речь помогает быстро назвать вариант ответа, объяснить выбор и реагировать на вопросы класса. Это развивает уверенность и привычку говорить без лишней подготовки.
</a:t>
            </a:r>
            <a:endParaRPr lang="en-US" sz="95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упражнения лучше развивают speaking
</a:t>
            </a:r>
            <a:endParaRPr lang="en-US" sz="2619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практика важнее одного сложного задания: даже короткие упражнения формируют привычку говорить, слушать себя и исправлять ошибки.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полезны задания с обратной связью и самопроверкой. Они быстрее показывают слабые места в темпе, произношении и логике ответа.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Методическая схема развития устной речи на уроке английского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00" y="775075"/>
            <a:ext cx="7188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семиклассников в устной речи
</a:t>
            </a:r>
            <a:endParaRPr lang="en-US" sz="2285" dirty="0"/>
          </a:p>
        </p:txBody>
      </p:sp>
      <p:sp>
        <p:nvSpPr>
          <p:cNvPr id="10" name="Text 2"/>
          <p:cNvSpPr txBox="1"/>
          <p:nvPr/>
        </p:nvSpPr>
        <p:spPr>
          <a:xfrm>
            <a:off x="1199391" y="1594263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длинные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пытается сказать всё одним предложением, он чаще путается и делает паузы. Короткие фразы помогают удержать мысль и не потерять уверенность во время ответа.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5042268" y="1660740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Дословный перевод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русских конструкций в английскую речь делает фразы неестественными. Лучше заранее выучить простые шаблоны и строить ответ на знакомых моделях, а не переводить слово в слово.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5042283" y="3008258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вопрос и утверждение звучат одинаково, речь теряет выразительность. Тренировка ударения, пауз и интонационного рисунка делает ответ понятнее и показывает более уверенное владение языком.
</a:t>
            </a:r>
            <a:endParaRPr lang="en-US" sz="1045" dirty="0"/>
          </a:p>
        </p:txBody>
      </p:sp>
      <p:sp>
        <p:nvSpPr>
          <p:cNvPr id="13" name="Text 5"/>
          <p:cNvSpPr txBox="1"/>
          <p:nvPr/>
        </p:nvSpPr>
        <p:spPr>
          <a:xfrm>
            <a:off x="1161300" y="3255044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без контакта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смотреть только в листок, ответ становится менее живым и хуже воспринимается классом. Полезно поднимать голову, делать зрительный контакт и говорить как обращение к слушателю.
</a:t>
            </a:r>
            <a:endParaRPr lang="en-US" sz="104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есть в мини-формуле ответа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короткие части помогают быстро построить ответ, не сбиться и показать тему, пример и вывод без лишних пауз.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мини-ответа по описанию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speaking делает английский живым навыком: ученик учится говорить понятнее, увереннее и точнее, а устные ответы постепенно превращаются в обычную и посильную часть урока.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Speaking как часть успешного изучения английского языка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2026-05-30T20:51:16Z</dcterms:created>
  <dcterms:modified xsi:type="dcterms:W3CDTF">2026-05-30T20:51:16Z</dcterms:modified>
</cp:coreProperties>
</file>