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«Некрасивая девочка»: красота, которая видна не сразу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внешности, которая открывает настоящую красоту души.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и тема внутренней красоты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пишет о человеке так, чтобы читатель увидел не только внешность, но и совесть, достоинство и глубину характера. В стихотворении важнее всего умение заметить в человеке главное.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ситуация стихотворения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замечает девочку и сразу обращает внимание на её внешность.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подводит к мысли, что истинная красота раскрывается не сразу.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неприметной внешностью открываются мягкость, доверие и внутреннее достоинство.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ценность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 начинает замечать не только черты лица, но и поведение, движения, выражение.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взгляда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первое впечатление о девочке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привлекают непривычные черты лица и общая неловкость. Именно такие детали обычно заставляют людей торопиться с оценкой.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это впечатление не становится окончательным: дальше в образе девочки проступает нечто более важное, чем внешняя привлекательность.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поверхностный взгляд легко останавливается на внешней оболочке. Он не даёт увидеть человека целиком и понять его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красота как главный смысл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девочки раскрывается через доброту, чистоту и открытость. Эти качества не бросаются в глаза сразу, но именно они делают образ живым.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важный вывод: душевная наполненность и человеческое тепло значат больше, чем яркая и эффектная внешность.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внутренняя красота не противопоставлена внешности случайно: поэт специально показывает, что главное в человеке нельзя измерить взглядом.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внешности и душевного мира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девочка кажется неяркой и немного неловкой. Такое впечатление может создать ошибочную, слишком быструю оценку.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её образе ощущаются мягкость, доверчивость и достоинство. Именно эти качества заставляют смотреть на героиню внимательнее.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Душевный облик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первого впечатления к нравственному выводу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отношение к девочке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смеётся над девочкой и не пытается её унизить. Его взгляд спокойный и внимательный, а это делает рассказ особенно честным.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стихотворение звучит мягко и человечно. В нём чувствуется не осуждение, а желание увидеть в ребёнке достойную личность.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постепенно меняет своё отношение: от краткого внешнего впечатления к более глубокому пониманию. Такой ход мысли важен для всего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акценты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описание внешности служит только началом для более важной 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на внутренней красоте и нравственной оценке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соотношение смысловых акцентов по стихотворению Н. А. Заболоцкого «Некрасивая девочка»
</a:t>
            </a:r>
            <a:endParaRPr lang="en-US" sz="11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внешнего и внутреннего образа девочки
</a:t>
            </a:r>
            <a:endParaRPr lang="en-US" sz="2552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поэт переносит внимание с внешних черт на личность и характер.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задаёт начало наблюдения, но решающим становится внутренний мир героини.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«Некрасивая девочка»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внешней неприметностью девочки и её внутренней значимостью помогает поэту сразу направить внимание читателя от видимого к скрытому смыслу образа.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 и выразительные детали не перегружают текст, а создают живую, конкретную картину, в которой важно каждое наблюдение лирического героя.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делает стихотворение понятным школьнику, но за этой простотой скрыт серьёзный нравственный смысл о том, как следует оценивать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наблюдение остаётся спокойным и внимательным: поэт не спорит с читателем, а мягко подводит его к мысли о внутренней красоте.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 произведения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внимательного, почти будничного взгляда на девочку. Тон сдержанный, без резкости, поэтому читатель сразу воспринимает ситуацию как серьёзную и правдивую.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наблюдение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как тихий, но уверенный вывод. Настроение остаётся светлым: вместо насмешки возникает уважение, сочувствие и удивление перед скрытой красотой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нравственный итог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мысли интонация становится мягче и теплее. Лирический герой начинает видеть в девочке не только внешность, но и её человеческую ценность.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Задумчивое осмысление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для школьного анализа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показывает, что внешность не может быть единственным критерием оценки человека: за незаметными чертами часто скрываются доброта, чистота и достоинство.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подчеркнуть воспитательный вывод: нужно учиться замечать в людях характер, поступки и внутреннюю красоту, а не только внешний облик.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раскрывается через противопоставление первого впечатления и настоящей ценности личности, которую видно только при внимательном и добром взгляде.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близка школьникам, потому что в подростковом возрасте особенно заметны сравнения, оценка внешности и желание сразу понять, кто красив, а кто нет.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помогает по-новому смотреть на одноклассников и сверстников, уважать тех, кто не стремится выделяться, но остаётся надёжным, искренним и чутким.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первое впечатление часто бывает ошибочным: человек может казаться неприметным, но обладать сильным характером и добрым сердцем.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на уроке литературы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стихотворении важнее для автора: внешняя привлекательность или душевные качества? Как это подтверждается развитием мысли в тексте?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взгляд лирического героя на девочку от начала к концу стихотворения, и что это говорит о позиции автора?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отношения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лирический герой сначала обращает внимание именно на внешность девочки, и почему этого впечатления оказывается недостаточно для окончательной оценки её образа?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наблюдения за движениями, лицом и поведением героини помогают читателю увидеть в ней не просто ребёнка, а личность с внутренним достоинством?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образа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 стихотворения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«внешность» в стихотворении задаёт отправную точку наблюдения, но не становится главным смыслом: оно нужно, чтобы показать ограниченность поверхностной оценки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«красота» раскрывается шире привычного представления и связывается не с эффектностью, а с внутренней чистотой, добротой и человеческим достоинством.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девочки становится символом неочевидной ценности: её образ заставляет читателя задуматься, что главное в человеке не всегда заметно сразу.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наблюдателя — важный смысловой центр стихотворения: именно через него читатель учится смотреть глубже и видеть в обычном человеке больше, чем внешние черты.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основано на жизненной ситуации, которую легко представить: каждый школьник знает, как быстро люди могут составить мнение о внешности другого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Краткость, точность и искренний нравственный вывод делают стихотворение сильным: оно не требует сложного объяснения, но надолго остаётся в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есть ясное столкновение между первым впечатлением и подлинной ценностью личности, поэтому его смысл понятен и эмоционально убедителен.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 Заболоцкого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быть внимательным к людям и не оценивать их только по внешности, потому что за скромным обликом может скрываться богатый внутренний мир.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стихотворения — смотреть глубже первого впечатления и понимать, что красота характера делает человека по-настоящему значимым для окружающих.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воспитывает уважение к каждому человеку и напоминает, что доброта, честность и душевная сила заметны не сразу, но особенно ценны.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внимательное наблюдение становится основой для важного нравственного открытия: поэт показывает, как в обычной ситуации раскрывается настоящая глубина человека.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наблюдатель, и этого достаточно, чтобы частный случай превратился в общий вывод о человеческой ценности.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Заболоцкий, стихотворение «Некрасивая девочка»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которую нужно уметь замечать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Заболоцкого учит смотреть на человека внимательнее и добрее. Внешняя неприметность не отменяет внутренней красоты, а настоящее достоинство раскрывается в душе, характере и поступках.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2026-05-19T04:26:31Z</dcterms:created>
  <dcterms:modified xsi:type="dcterms:W3CDTF">2026-05-19T04:26:31Z</dcterms:modified>
</cp:coreProperties>
</file>