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«Каникулы» в переводе Л. Жданова: тема, сюжет и языковые особенности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о том, как каникулы меняют ритм жизни и детские чувства героя.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изучается на уроке литературы в 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близки школьникам 11–13 лет: отдых, поездки, игры и разговоры с друзьями. Анализ помогает замечать не только события, но и настроение, быт, поступки и роль перевода, который делает текст понятным и выразительным по-русски.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произведения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каникул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ритм постепенно уходит в прошлое, а в мыслях героя появляется ожидание свободы. Возникает чувство предвкушения: хочется, чтобы день стал «другим».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привычных уроков остаётся позади, и появляется больше времени на себя. Герой присматривается к новой жизни и учится распоряжаться свободными часами.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Включаются повседневные занятия: прогулки, разговоры, дела дома и на улице. Маленькие происшествия начинают восприниматься как значимые события.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осмысляются через накопленные наблюдения и эмоции. Герой подводит для себя простые выводы о жизни и о том, как много может дать обычное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как образ свободы и перемен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смена распорядка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каникулы — это не только отдых, но и изменение привычного дня. Свободное время приносит ощущение движения: хочется идти дальше, смотреть по сторонам, замечать то, что раньше было «между делом».
</a:t>
            </a:r>
            <a:endParaRPr lang="en-US" sz="115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 и бытовые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детали создают эффект перемены: летний двор, школьный рюкзак, дорога, окно и прогулка. Они подсказывают визуальный ритм каникул — от учебного времени к жизни «здесь и сейчас».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каникулы превращаются в личный опыт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состояниями: ожидание → начало отдыха → впечатления → бытовые эпизоды → итоговое ощущение.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13762" y="1512375"/>
            <a:ext cx="198450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текста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раскрываются как время, когда обычный режим перестаёт управлять днём. Герой пробует новые возможности и учится воспринимать свободу как самостоятельный выбор.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разговоры и встречи: они меняют настроение и добавляют событиям живость. Общение помогает герою лучше понимать себя и других.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 и домашние дела создают «тёплый фон» происходящему. Через бытовые ситуации проявляются забота, доверие и первые простые обязанности.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распределять свободные часы и замечает последствия собственных решений. Так отдых превращается в проверку самостоятельности, а не просто в безделье.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простых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игры, поездки и наблюдения за окружающим миром дают радость без громких эффектов. Именно мелочи формируют насыщенное ощущение каникул.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 в раскрытии смысла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 смотрит на происходящее через личные наблюдения и эмоции. Его детские оценки помогают увидеть бытовые детали, которые взрослому могли бы показаться неважными.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окружении героя создают фон взросления: они задают рамки, в которых проявляется самостоятельность. Через их реакции становятся заметны ответственность и умение считаться с другими.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и близкие связи раскрывают тему доверия и первых решений. Когда герой общается, спорит или договаривается, текст показывает, как опыт общения влияет на характер.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как средство оживления текста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держится на конкретных подробностях повседневной жизни: предметах, местах, коротких репликах, жестах и движении по дороге. Такие детали делают рассказ наглядным и помогают почувствовать темп каникул.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образы рюкзака, дневника, двора, комнатного окна, солнечного летнего пейзажа. Они поддерживают ощущение «живой сцены», где события разворачиваются прямо перед глазами школьника.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важна интонация, рассчитанная на школьника именно этого возраста, поэтому эмоции остаются непосредственными и понятными.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«7 класса» задаёт адресата: речь звучит как детское наблюдение, а настроение меняется вместе с опытом отдыха.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контекст изучения произведения (возраст целевой аудитории)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схема, построенная по описанию структурных элементов текста; точные доли в исходном материале не указаны.
</a:t>
            </a:r>
            <a:endParaRPr lang="en-US" sz="68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текст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поддерживается повторами привычных бытовых ситуаций: герой двигается по дням, а разговоры и мелкие детали скрепляют эпизоды в цельный рассказ.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диалоги и повседневные сцены: через «живую речь» создаётся эффект присутствия, а настроение связывает разрозненные наблюдения в единое переживание.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Л. Жданова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Л. Жданова отличается ясным, естественным русским языком: фразы звучат коротко и уверенно, а смысл передан без лишних пояснений. Текст легко воспринимается на слух.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заметны простые слова и точные глаголы действия. Они помогают следить за перемещениями героя, сменой занятий и тем, как быстро меняется его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Жданова сохраняет эмоциональную окраску оригинала: радость, ожидание и легкая растерянность не «сглаживаются». Это поддерживает живую интонацию и детскую непосредственность.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стройной фразе и понятному ритму переводчик делает произведение по-русски «своим». Школьнику 7 класса понятны и события, и чувства, которые за ними стоят.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текста и их значение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элементы текста работают на единое впечатление: сюжет задаёт движение, диалог оживляет речь, место и детали делают картину конкретной, настроение связывает всё в целостность.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особенно выразителен, когда простые слова и непосредственное восприятие ребёнка поддерживаются точными деталями и «собираются» настроением в единый образ.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разбор текста (по смысловым компонентам)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сочетает простоту и выразительность: разговорные обороты помогают читать легко, не теряя живость. Простые формулировки передают, как ребёнок замечает происходящее вокруг.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предметных деталей особенно важна. В тексте много конкретных вещей и мест, понятных действий и точных описаний состояния героя, поэтому настроение ощущается прямо из реплик и поступков.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помогает удерживать внимание на сюжете и одновременно видеть подтекст: отношение к каникулам, интерес к миру и первые внутренние выводы. От этого чтение становится «близким».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текст говорит о детстве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показывает: детство — это не только игры и отдых. В нём есть первые обязанности, ожидание результата, простые решения и наблюдения, которые постепенно учат ответственности.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понимать других людей через поступки и слова. Он замечает последствия своих действий и действия окружающих, поэтому каникулярное время становится школой опыта, а не одной лишь сменой занятий.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радости в тексте выглядят значимыми: прогулка, разговор, книга, бытовая мелочь. Такие моменты дают ощущение «настоящего» и помогают ценить то, что кажется привычным.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смысл: каникулы — время внутреннего роста. Свобода раскрывается как умение выбирать, а отдых — как возможность посмотреть на жизнь внимательнее, чем в школьной суете.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внутреннее состояние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→ начало каникул → увлечённость новыми делами → трудности или скука → новый взгляд на отдых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эмоциональных поворотов текста (сплошная линия: последовательность состояний)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эмоций не случайны: после ярких событий герой «переваривает» впечатления и возвращается к мыслям о том, что получилось и что не сразу понял.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держит внимание за счёт смены чувств: подъём возникает от новых встреч и открытий, а снижение — от внутренних пауз. Так события становятся личным опытом.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летом: первые шаги без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тише, чем на переменах, но интереснее: кто-то уже гуляет, у кого-то открыт велосипед, а кто-то спорит, куда лучше пойти. Герой присматривается, как будто изучает новое расписание жизни. Это легко представить по собственным каникулам.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 дорога: впечатления складываются по кусочкам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время течёт иначе: сначала ждёшь, потом смотришь в окно, слушаешь разговоры взрослых и ловишь короткие моменты радости. Даже мелочи — остановка, запах воздуха, вид улицы за поворотом — становятся событиями. Так и в тексте каникулы «собираются» из наблюдений.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 разговоры: свобода тоже требует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неожиданно включают заботы: помочь дома, прочитать что-то, договориться о встрече, не забыть свои планы. В таких ситуациях герой замечает, что свобода — это не только веселье, но и умение держать слово. Поэтому настроение меняется вместе с делами.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 жизнью школьника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подходит для школьного чтения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опирается на понятную жизненную ситуацию: смену школьного ритма на каникульный. Сюжет не перегружен сложными поворотами, поэтому внимание легко удерживается.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такая работа особенно удобна: можно говорить и о содержании, и о языке, и о том, как через простую речь создаётся художественная выразительность без трудной фабулы.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доступных деталях и выразительных эпизодах, которые помогают обсудить дружбу, ответственность, отдых и настроение. При этом перевод не мешает восприятию: он звучит 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24296" y="787575"/>
            <a:ext cx="4895409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анализа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разбирать текст системно: что именно рассматривать, почему это важно, и какие признаки можно увидеть в самом произведении.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простую историю с точной передачей детского восприятия: когда элементы речи и детали согласованы, впечатление получается цельным и легко обсуждаемым.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(по компонентам текста)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перевода Л. Жданова для школьного чтения
</a:t>
            </a:r>
            <a:endParaRPr lang="en-US" sz="314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Л. Жданова делает «Каникулы» ясными, живыми и близкими русскому школьнику: сохраняются сюжет, настроение, бытовые детали и детская интонация. Время отдыха раскрывается как наблюдение и внутренний рост.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2026-05-15T06:16:40Z</dcterms:created>
  <dcterms:modified xsi:type="dcterms:W3CDTF">2026-05-15T06:16:40Z</dcterms:modified>
</cp:coreProperties>
</file>