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Настрою гусли на старинный лад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русских гуслей и их волшебного звука.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в русской музыке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звучали на Руси с давних времён: на праздниках, в домах и в былинах. Их мягкий голос помогал песням, сказкам и старинным напевам стать особенно выразительными и запоминающимися.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Струны и способ игры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натянутым струнам играют пальцами, без смычка и без клавиш. Поэтому на крупном изображении важно показать именно струны, поверхность дерева и форму корпуса — так гусли легче узнать.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корпуса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бывают треугольными, крыловидными и шлемовидными. У них деревянный корпус, который сразу напоминает о ручной работе мастера. Такой инструмент выглядит просто, но очень нарядно.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гусли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гусли называют старинным инструментом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появились очень давно, ещё задолго до многих привычных нам инструментов. Их знали в древнерусской культуре, а мастера создавали их вручную из дерева.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лад — это особый строй струн. При таком строе звуки звучат мягко, спокойно и очень певуче, словно сами хотят сложиться в красивую народную мелодию.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гусли легко вызывают ощущение древности и домашнего тепла. Их голос будто доносится из старой сказки, но остаётся живым и понятным сегодня.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гусли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гуслей ясный и прозрачный. Он похож на серебряный перезвон, но остаётся мягким и тёплым, как спокойный вечер.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прикосновение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касаться струн легко, музыка звучит нежно и тихо. Такое исполнение напоминает шёпот или лёгкий дождик за окном.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музыкант играет увереннее, мелодия становится ярче. Тогда гусли звучат радостно, будто приглашают пуститься в хоровод.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струны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гуслях хорошо слышна каждая струна. Из-за этого их голос кажется светлым, чистым и чуть-чуть сказочным, как музыкальное чудо.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играл на гуслях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гуслях играли скоморохи — весёлые народные артисты. Они умели развеселить людей на ярмарке, в деревне и на праздничном гулянье.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Сказители и певцы сопровождали гуслями былины, песни и рассказы. Инструмент помогал слушателям легче представить богатырей, дальние дороги и старинную Русь.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гусляр часто выглядит добрым и мудрым мастером. Его музыка будто знает секреты волшебства и умеет сделать обычный день немного чудеснее.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делают гусли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дерева до готового звучащего инструмента.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старинный лад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лад — это особый способ настройки струн. Благодаря ему звуки рядом друг с другом звучат особенно мягко и дружно, без лишней резкости.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строе мелодия получается плавной и спокойной. Она как будто идёт неторопливо, словно сказка, которую рассказывают добрым вечером перед сном.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музыке старинный лад помогает песне звучать ровно и красиво. Отдельные ноты становятся очень ясными, а вся мелодия — тёплой и домашней.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в сказках, былинах и картинах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и гусли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старинных иллюстрациях гусли часто оказываются рядом с богатырём или мудрым певцом. Такой образ сразу переносит в мир былин, где музыка звучит как часть подвига и рассказа. Русская одежда и деревянный инструмент помогают увидеть эпоху глазами художника.
</a:t>
            </a:r>
            <a:endParaRPr lang="en-US" sz="946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Сказитель у огня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или былине гусляр может сидеть у огня и напевать историю. Его инструмент не спорит с голосом, а бережно поддерживает рассказ. На картине такой музыкант выглядит спокойно и уверенно, словно хранит старинную память.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 картине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любят изображать гусли из-за их красивой формы и светлого блеска струн. В таких работах особенно заметны деревянный корпус, руки музыканта и сосредоточенное лицо. Всё это делает образ живым и очень запоминающимся.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мелодия на гуслях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Касание струн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легко перебирает струны пальцами. Сначала слышны короткие, ясные звуки, словно маленькие капли падают одна за другой.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Появление узора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отдельных звуков начинает складываться мелодия. Она напоминает волны или дорожку из светлых звуков, которые движутся друг за другом.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Повтор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помогают музыке стать запоминающейся. Ритм собирает мелодию, как ниточки собирают красивый узор.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Целое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общее чувство: спокойствие, радость или сказочность. Так простые щипки превращаются в настоящую песню струн.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делают гусли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гуслей выбирают плотное и хорошо высушенное дерево: ель, клён, липу или берёзу. От породы зависит не только прочность, но и то, как будет «говорить» инструмент.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вырезают и тщательно шлифуют, чтобы поверхность стала гладкой, а форма — удобной для рук. Даже маленькая неровность может повлиять на чистоту звука и сделать его менее ровным.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Струны должны быть крепкими и натянутыми точно по строю. Если натяжение слишком слабое или слишком сильное, музыка теряет ясность, а гусли начинают звучать не так звонко.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гусли соединяют лёгкость, прочность и аккуратную работу мастера. Тогда инструмент удобно держать, приятно слушать и легко узнавать по чистому, светлому голосу.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142" y="1675625"/>
            <a:ext cx="2167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на народном празднике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помогали людям петь дружно и не сбиваться с ритма. Их ровный перебор подхватывал мелодию, и песня словно становилась шире, ярче и веселее.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Хороводы и пляски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хороводов инструмент задавал движение и бодрый шаг. Под его звучание ноги сами просили пуститься в круг, а праздник получался по-настоящему живым.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струны создавали ощущение веселья, смеха и угощения рядом. Гусли умели сразу собрать людей вместе и сделать обычный день похожим на праздник.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гуслей соединяла голос, движение и игру. Благодаря чёткому ритму все вокруг чувствовали одно и то же настроение, будто праздник сам подсказывал, что делать дальше.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гусляры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на сцене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музыкант берёт в руки гусли, и старинный инструмент сразу оживает на сцене. Его слушают и дети, и взрослые, потому что знакомый древний звук звучит свежо и понятно. Такие выступления показывают, что традиция не исчезла, а продолжает развиваться.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 музее и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 показывает гусли ученикам, рассказывает об их истории и даёт рассмотреть корпус, струны и форму инструмента. Рядом лежит бережно сделанная подставка, а на лице слушателей видно любопытство. Так старинный предмет становится настоящим живым уроком музыки.
</a:t>
            </a:r>
            <a:endParaRPr lang="en-US" sz="1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гусли отличаются от других инструментов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звучат без смычка и без клавиш: музыкант касается струн пальцами или щипком. Поэтому их голос получается более прямым, прозрачным и очень понятным на слух.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инструмента много открытых струн, и каждая из них слышна отдельно. В отличие от скрипки или пианино, гусли дают лёгкое, светлое звучание, похожее на звенящий ручеёк.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особенно близки народной песне. Их мягкий тембр помогает мелодии не спешить, а плавно течь, словно сказка, которую тихо рассказывают у тёплого окна.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гусли внимательно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наблюдения за звучанием: от первого звонкого впечатления к общему настроению мелодии.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гусли интересны детям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выглядят необычно и немного сказочно: у них красивая форма и много струн. Такой инструмент сразу хочется рассматривать, как будто это музыкальный герой из старой истории.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«гусли» легко запоминается, а сам инструмент удобно узнаётся по виду. Дети быстро замечают, что он совсем не похож на скрипку или пианино.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связаны с былинами, сказками и образами старинной Руси. Поэтому они помогают представить прошлое не как скучный урок, а как живую и яркую картину.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звук необычный, но тёплый и дружелюбный. Он не пугает, а словно приглашает послушать ещё раз, будто гусли тихонько шепчут: «Слушай, это интересно!»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4451" y="3197878"/>
            <a:ext cx="162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создаёт старинный лад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лад часто напоминает тихий лес, где слышны не спешка и шум, а спокойные звуки природы. Музыка будто идёт между деревьями мягкими шагами.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река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мелодия похожа на реку, которая спокойно течёт вперёд. Звуки не торопятся, а мягко сменяют друг друга, словно вода переливается на солнце.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лад легко вызывает образ тёплого дома из дерева. Кажется, будто рядом горит лампа, а музыка звучит тихо, уютно и по-доброму.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лад умеет создавать вечернее настроение. Он делает музыку немного задумчивой, словно маленькую сказку на ночь, которую приятно слушать перед сном.
</a:t>
            </a:r>
            <a:endParaRPr lang="en-US" sz="10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как часть культурной памяти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музейной витрине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гусли стоят как бережно сохранённая память о прошлом. Рядом могут быть подпись, фотография мастера и старинные вещи, которые помогают понять, как жили и музицировали раньше. Такой экспонат показывает, что история может звучать очень живо.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у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видно, как из дерева рождается инструмент. Мастер аккуратно подбирает материал, шлифует корпус и натягивает струны, чтобы сохранить традицию и точность работы. Здесь особенно ясно, что музыка начинается с рук, терпения и любви к делу.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гусли появляются рядом с былинами, песнями и русской речью, они становятся частью общей памяти народа. Такой образ напоминает, что музыка не исчезает, если её помнят, слушают и передают дальше — от старших к младшим.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гусли особенными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имеют очень древнюю историю. Они напоминают о временах, когда музыка передавалась на слух, а мастера создавали инструмент своими руками из дерева и струн.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внешний вид сразу привлекает внимание: тёплое дерево, аккуратный корпус и блестящие струны. Всё вместе выглядит просто, но очень красиво, словно сам инструмент улыбается.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старинном ладу гусли звучат особенно душевно и узнаваемо. Их музыка соединяет сказку, ремесло и народную песню, а потому остаётся в памяти надолго.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звучат и в наши дни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напоминают, что древняя музыка может быть близкой и понятной сегодня. Их тёплый звон хранит память о мастерах, песнях и сказках, а старинный лад делает её живой.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2026-05-24T19:37:03Z</dcterms:created>
  <dcterms:modified xsi:type="dcterms:W3CDTF">2026-05-24T19:37:03Z</dcterms:modified>
</cp:coreProperties>
</file>