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jpe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представить это как изобретение: взгляд на обыденные вещи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предметы, ставшие инновациями, изменили нашу повседневную жизнь.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привычных изобретений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повседневные вещи прошли долгий путь от новаторских идей до неотъемлемой части повседневности, меняя социальные и культурные устои.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Кнопка: эволюция удобства в деталях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 кнопок способствовало унификации и удобству в пошиве одежды, ускоряя процесс одевания и делая его менее трудоёмким.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одежды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кнопки находят широкое применение не только в одежде, но и в электронике, мебели и других предметах, обеспечивая удобство и надёжность.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современном быту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Кнопка, появившаяся в XIX столетии, заменила неудобные завязки и крючки, облегчая процесс застёгивания одежды и повышая её функциональность.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кнопки в XIX веке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 – верный спутник общения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Перьевая ручка, запатентованная Льюисом Уотерманом, обеспечила более равномерное письмо, стимулируя распространение письменности.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Ласло Биро — шариковая ручка — сделало письмо доступным для массового населения благодаря удобству и долговечности.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 кардинально ускорила обмен информацией, облегчила ведение документации и способствовала грамотности в повседневной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052170"/>
            <a:ext cx="4843800" cy="19802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 современные инновации, ставшие привычными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ключевых изобретений, изменивших быт, и времени их появления.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удобства быстро интегрировались в повседневную жизнь, несмотря на первичную новизну.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Бумага: фундамент письменной культуры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105 году н.э. в Китае была создана бумага, что стало революцией в способах хранения и передачи информации благодаря доступности и дешевизне производства.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Цай Лунем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грамотности до официальных документов — бумага лежит в основе многих институтов, сохраняя знания и традиции поколений.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как основа цивилизации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открыла путь к массовому распространению книг, стимулируя образование и культурный рост обществ по всему миру.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книгопечатание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Бурный рост использования бумаги за два 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международных организаций, 2020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производства связано с ростом образования, печатной индустрии и глобализацией.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тесной связи грамотности и промышленного развития с потреблением бумаги.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Спички: быстрый доступ к огню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Изобретённые Джоном Уокером, спички избавили людей от сложных методов разжигания огня.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хранения и мобильность способствовали быстрой популяризации спичек по всему миру.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 обеспечили безопасность, снижая риск пожаров при добыче огня.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 стали незаменимым элементом быта, способствуя развитию кухни, отопления и поджога свечей.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Зубная щётка: залог здоровья и гигиены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щётки связана с военными стандартами и образовательными программами, что способствовало её широкому использованию.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XIX века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применение зубной щётки снизило распространённость кариеса и обеспечило повышение общего уровня гигиены среди населения.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здоровье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зубная щётка появилась в Англии в 1780 году, представляя собой важный шаг в уходе за полостью рта.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в XVIII веке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популярности зубной щётки среди населения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гигиенические исследования, 2005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кампании и доступность существенно увеличили число пользователей с начала XX 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гигиенических стандартов напрямую связано с образованием и общественным сознанием.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Бумажные салфетки и туалетная бумага: история массового комфорта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Туалетная бумага впервые появилась в США в 1857 году благодаря Джозефу Гайетти, что означало значимое повышение гигиенических стандартов в повседневной жизни городского населения.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Бумажные салфетки получили широкое распространение в XX веке, однако прообразы подобных изделий встречались в Японии ещё в XVII столетии, что демонстрирует долгую эволюцию средств личного комфорта.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Вилки и ложки: эволюция столовых приборов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Вилки считались роскошью и редко применялись, преимущественно в придворных кругах Европы, их распространение было ограниченным.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использование вилок начинается в Европе, меняется подход к столовой культуре и удобству питания.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материалы столовых приборов стандартизировались, появились изделия из серебра, нержавеющей стали и пластика, отвечающие требованиям гигиены и дизайна.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Ложки изготавливались из природных материалов — кости, дерева, камня; использовались для приема пищи уже в древних цивилизациях.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Канделябр и электрический выключатель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канделябр в XVII-XVIII веках обеспечивал освещение больших помещений, символизируя статус и богатство, придавая интерьеру особую роскошь и функциональность.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изобретение Дж. Холмса в 1884 году электрического выключателя упростило управление светом, повысило безопасность и сделало жилые пространства более удобными и современными.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Молния: компактное решение для застёжек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молния была изобретена Витком Джадсоном в 1893 году и значительно усовершенствована Гидеоном Сундбеком в 1913 году, что значительно повысило её надежность и удобство.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это изобретение широко используется в различных сферах: одежде, обуви, туристическом снаряжении и военной экипировке, обеспечивая быструю фиксацию деталей.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В-третьих, молния радикально изменила дизайн и функциональность одежды, сделав застёгивание и расстёгивание вещей быстрым и простым процессом для пользователей.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29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пути от изобретения к массовому использованию
</a:t>
            </a:r>
            <a:endParaRPr lang="en-US" sz="2329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трансформации инноваций в повседневный продукт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Шариковая ручка: символ массового образования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шариковая ручка стала массово доступной благодаря упрощённому производству и невысокой стоимости.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обеспечила удобный способ письма, что способствовало расширению навыков грамотности и увеличению числа образованных людей.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 ручки сыграло важную роль в формировании современного школьного обучения и повседневного документооборота.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внедрение обозначило новый этап культурного и образовательного развития, помогая людям выражать мысли и сохранять знания.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проникновения ключевых изобретений в быт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2019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распространённости различных изобретений в домашних хозяйствах к 2000 году.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ключевых изобретений достигли почти полного распространения к началу XXI века, что свидетельствует об их фундаментальном значении для повседневной жизни.
</a:t>
            </a:r>
            <a:endParaRPr lang="en-US" sz="139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«невидимых» изобретений в развитии общества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вещи, такие как бумага и гигиенические средства, лежат в основе коммуникаций и образования, без которых невозможен современный прогресс.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изобретения поддерживают высокий уровень здоровья и культуры, способствуя развитию цивилизации в целом.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значимость часто остаётся незамеченной, однако именно они создают стабильную и комфортную среду для жизни миллиардов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0" y="2574987"/>
            <a:ext cx="8426700" cy="22054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700" y="360000"/>
            <a:ext cx="84267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примеры: QR-коды, USB-флеш-накопители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932075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QR-код, изобретённый в Японии в 1994 году, быстро стал стандартом мгновенного доступа к информации и цифровым сервисам благодаря своей простоте и универсальности.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264700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USB-флеш-накопители, появившиеся в Израиле в 1999 году, сменили громоздкие носители, обеспечивая удобное хранение и перенос данных в повседневной работе и учебе.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привычные вещи — результат великих открытий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предметы — плоды долгих исследований и инноваций, которые преобразовали образ жизни и продолжают вдохновлять на новые открытия и улучшения.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2026-05-07T20:28:49Z</dcterms:created>
  <dcterms:modified xsi:type="dcterms:W3CDTF">2026-05-07T20:28:49Z</dcterms:modified>
</cp:coreProperties>
</file>