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разберём, как буря превращается в тишину и обновление в поэтической строке.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«Замолкнул гром, шуметь гроза устала»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гроза часто звучит как тревога: ожидание, резкая перемена, напряжение. А после неё вы видите знакомые детали — мокрую землю, свежий воздух, светлеющее небо и тишину. Именно поэтому строки легко запоминаются.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в литературе и в личном опыте школьника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первой строки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«устала» придаёт грозе человеческое качество. Явление природы становится похожим на живое существо: оно действует, выдыхается и в какой-то момент перестаёт «шуметь».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строке есть движение от силы к покою: было громко, стало тише. Такой приём заставляет читателя почувствовать не только погоду, но и смену настроения всей картины.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«Замолкнул гром» — это прекращение самого громкого и тревожного звука грозы. Поэт показывает завершение: напряжение уходит, начинается новая, более спокойная звуковая картина.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построен на переходе от тьмы к свету: тёмное небо постепенно уступает место ясности. Подходящая иллюстрация — пейзаж после ливня, когда воздух кажется прозрачнее, а природа «умыта».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 после бури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грозы обычно видны мокрые крыши, блестящие лужи и влажные деревья. Тяжёлые тучи сначала держатся, а затем расходятся, оставляя просветы светлого неба.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строки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бури возникает ощущение безопасности и отдыха: стихия будто закончила своё действие. Поэтическая строка передаёт это коротким и ясным образом, где меняются и звук, и темп.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настроение — облегчение, тишина и спокойствие. До конца грозы чувствуются напряжение и ожидание, будто природа держит паузу перед тем, как отпустить.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такой переход легко узнать по личному опыту. После сильного дождя мир нередко становится тише, а свежесть воздуха заметна сразу — словно вокруг стало легче дышать.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эмоционального напряжения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сила звуковых впечатлений уменьшается, а спокойствие становится устойчивым: после «обрыва» шума чувства не сразу исчезают, а выравниваются.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строка последовательно ведёт читателя от пика тревоги к тишине и ясности, создавая ощущение завершённости и восстановления.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текстовому анализу строки (качественные уровни; точные числовые измерения отсутствуют).
</a:t>
            </a:r>
            <a:endParaRPr lang="en-US" sz="6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4144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0853" y="1728788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1923" y="1728788"/>
            <a:ext cx="1890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картина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 стихает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поворот к тишине начинается с прекращения самого громкого звука. Этот «срез» звучит как сигнал: буря закончила, и внимание перестаёт цепляться за тревожные шумы.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грозы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в начале строки ощущается через глагол «шуметь». Многократное повторение ощущений грома и раскатов создаёт чувство напряжённого ожидания продолжения.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полное молчание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шума природа как будто делает паузу. В этой тишине легче заметить изменения в картине мира: свежесть, ясность и ощущение, что стихия «ушла».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значение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помогают в короткой фразе показать завершение бури: природа действует, меняется и переходит к покою. Из-за точности и контраста каждый приём усиливает общий эффект.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олицетворения и контраста делает конец грозы ощутимым: читатель одновременно слышит прекращение и «видит» успокоение.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текста по учебной логике (без внешней статистики).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как главный приём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помогает школьнику связать картину с понятной жизненной логикой: сначала состояние сильное, затем оно постепенно сходит на нет. Читатель легче отслеживает переход настроения.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создаёт чувство близости человека и природы. Мы как будто наблюдаем не просто явление, а «поведение» стихии, которое приводит к спокойствию и ясности.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строке природа показана как живое существо: она может шуметь, уставать и замолкать. Благодаря этому гроза воспринимается не «как факт погоды», а как действие с началом и итогом.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картина в строке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 смыслу: от начала грозы к завершению и покою.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0075" y="1725369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37141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зрительные детали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тучи и серое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ощущается тяжесть неба: темные тучи нависают, будто закрывают обзор. Этот визуальный фон помогает представить, почему гроза кажется напряжённой и «живой» до самого конца.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капель и влажные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заметны блестящие капли на листьях и мокрые крыши. Глаз улавливает отражения света в лужах, и привычная сцена становится ярче, почти праздничнее.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после бури и просветы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появляются просветы в небе, серое уходит, воздух как будто проясняется. Контраст темного и светлого усиливает ощущение завершения и обновления, помогает запомнить строку.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строку «глазами человека», то природа становится «состоянием». Уместен образ у окна: после дождя небо светлеет, улица затихает, и вместе с этим приходит внутреннее спокойствие, будто выдох.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одном настроении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в литературе легко связывается с человеческими чувствами: тревогой, ожиданием и напряжением. В момент, когда шум стихает, появляется чувство облегчения, как после неприятного ожидания, которое наконец закончилось.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означать гроза в поэзии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обычно привлекают смыслы «после»: обновление и очищение. Они читаются как завершение напряжения и подготовка к тишине.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гроза пугает, её окончание в поэзии чаще работает как знак перемены: природа словно возвращает порядок, а читатель ощущает облегчение.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результат учебной интерпретации смыслов по предложенной схеме (условные доли, без измерений).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строка легко запоминается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начинается сразу действием: «замолкнул гром». Читатель понимает перемену без объяснений, поэтому внимание фиксируется на одном ярком моменте.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звучным ритмом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 короткие формы создают ритм: «замолкнул», «шуметь», «устала». Звучание как бы имитирует завершение и помогает запомнить порядок смыслов.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знакомые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легко соотнести образ с опытом: дождь, гром, а затем свежий воздух и тишина. Личная картинка делает строку осмысленной и «живой».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8146" y="950175"/>
            <a:ext cx="5567707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грозы и после грозы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резкий поворот картины и настроения: от закрытого и шумного неба к свежести, тишине и прояснению.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описание перемены состояния (обобщение по анализируемой строке).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строится на контрасте: меняются не только звуки и погода, но и настроение. Именно скорость смены делает строку выразительной и запоминаемой.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обновления и покоя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семиклассников идея понятна, потому что связана с ожиданием конца неприятного момента. Когда буря заканчивается, становится легче дышать, а в голове появляется ясность и порядок.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шума появляется спокойствие, после дождя — свежесть. Такая последовательность учит замечать «последействие» событий: мир не просто меняется, он словно восстанавливается, и это чувствуется сразу.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грозы помогает понять простую мысль: трудное и сильное состояние не длится бесконечно. Сначала звучит тревога, а затем приходят тишина и освобождение, как в реальной жизни.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поэтическом образе природа становится примером перемен и восстановления. Буря проходит — и рядом с ней исчезает напряжение, поэтому строка звучит как знак завершения трудного 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читателя при чтении строки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строка работает как «эмоциональный поворот»: сперва возникает напряжение от грома, затем читатель получает сигнал о завершении и смене картины.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самое сильное впечатление связано с окончанием бури. За ним постепенно усиливается ощущение устойчивого покоя, а тревога отступает.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условная оценка распределения эмоций по школьной интерпретации (без статистического измерения).
</a:t>
            </a:r>
            <a:endParaRPr lang="en-US" sz="6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ливня: обновление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грозы в чаще становится заметно светлее: капли удерживаются на хвое и блестят, как маленькие огоньки. Воздух кажется прохладным и чистым, а тропинка будто снова появилась, словно лес «вымыл» тревогу дождём. Небо постепенно раздвигает тучи.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 с блестящими лужами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бури асфальт темнеет и отражает небо, поэтому каждый луч света становится ярче. Вода стекает с крыш, и движение людей звучит тише: шаги кажутся осторожнее. В просветах над домами появляется спокойный свет, и привычный маршрут начинает ощущаться обновлённым.
</a:t>
            </a:r>
            <a:endParaRPr lang="en-US" sz="975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с мокрой травой и просветами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трава в поле выглядит темнее и гуще, чем до дождя, а воздух — прозрачнее. В тучах появляются окна света, и кажется, что погода «устала» так же, как и всё вокруг. Именно эта постепенная ясность помогает почувствовать облегчение после напряжения.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после грозы в русской литературе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анализа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средства работают вместе: олицетворение делает грозу «действующим существом», контраст усиливает ощущение перемены, выразительные глаголы фиксируют движение к тишине. Детали природы закрепляют образ.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смысл связан с тем, что буря проходит, а мир становится тише и чище. Для урока в 7 классе особенно важны краткость, выразительность и связь с понятными жизненными наблюдениями.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передаёт завершение стихии и смену звуковой картины: гром сначала занимает всё внимание, а затем уходит. Вместе со звуками меняется и общий смысл — от тревоги к спокойствию.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гроза как образ перемены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в поэтической строке показывает не только природное явление, но и движение от тревоги к покою. Здесь соединяются шум, сила, ожидание, тишина и обновление, а конец грома звучит как начало ясного 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2026-05-15T06:03:47Z</dcterms:created>
  <dcterms:modified xsi:type="dcterms:W3CDTF">2026-05-15T06:03:47Z</dcterms:modified>
</cp:coreProperties>
</file>