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image" Target="../media/image-1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 мировой географии хозяйства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машиностроение формирует промышленный каркас мира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важно для 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наглядно показывает, как ресурсы, кадры, наука, транспорт и рынки совместно определяют размещение производства и специализацию регионов в мировом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79579"/>
            <a:ext cx="279600" cy="2485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машиностроение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 легковые и грузовые машины, а также комплектующие. Для этой подотрасли особенно важны крупный рынок сбыта, развитая сеть поставщиков, транспортные узлы и высокая степень стандартизации.
</a:t>
            </a:r>
            <a:endParaRPr lang="en-US" sz="112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Специализируется на морских и речных судах, а также специальной технике. Оно зависит от портов, верфей, удобных транспортных связей и близости к металлоемкой промышленной базе.
</a:t>
            </a:r>
            <a:endParaRPr lang="en-US" sz="1198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 оборудование для других отраслей промышленности, включая станки с числовым программным управлением. Оно тяготеет к научным центрам, инженерным школам и индустриальным районам с высокой квалификацией кадров.
</a:t>
            </a:r>
            <a:endParaRPr lang="en-US" sz="1112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Станкостроение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Выпускает самолеты, вертолеты и двигатели, требующие точности, испытаний и сложной кооперации. Размещается в крупных городах, где сосредоточены конструкторские бюро, исследовательские организации и опытные производства.
</a:t>
            </a:r>
            <a:endParaRPr lang="en-US" sz="1111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Авиационная отрасль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Выпускает турбины, генераторы, котлы и другое оборудование для энергетики. Такие предприятия чаще всего находятся в крупных индустриальных центрах, где есть мощная производственная и энергетическая инфраструктура.
</a:t>
            </a:r>
            <a:endParaRPr lang="en-US" sz="1112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Энергомашиностроение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подотрасли и их размещение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каждой подотрасли зависит от сочетания науки, транспорта, кадров и спроса.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продукция, тем сильнее предприятие зависит от науки, кооперации и удобных транспортных связей.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мирового машиностроения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мирового машиностроения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ранжированная схема по структуре мирового машиностроения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различаются не только масштабами выпуска, но и профилем продукции: от массовой сборки до высокотехнологичных сегментов.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сочетается с разной специализацией: массовое производство сосредоточено в Азии, а сложные технологии сильны в США и Германии.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география машиностроения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промышленные центры возникали рядом с углем, железной рудой и крупными портами, где было проще получать металл, топливо и вывозить готовую продукцию.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привязка к сырью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заводы всё чаще опираются на роботизацию, автоматический контроль и гибкие линии, поэтому решающими становятся не сырьевые, а наукоемкие факторы размещения.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усложнения техники предприятия стали чаще размещаться в больших городах, где сосредоточены кадры, вузы, исследовательские организации и деловая инфраструктура.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 городам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особенно быстро усилились Япония, Южная Корея и затем Китай, сформировавшие мощные экспортные производственные районы.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Восточной Азии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машиностроения
</a:t>
            </a:r>
            <a:endParaRPr lang="en-US" sz="2499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металлоемких производств особенно важны металлургическая база, поставки цветных и редких металлов, а также стабильное снабжение узлами и деталями от смежных предприятий.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Сырье и комплектующие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железные дороги, порты, автомагистрали и логистические узлы уменьшают издержки доставки, что особенно важно для тяжелого машиностроения и международной кооперации.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Транспорт и логистика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заводы тяготеют к городам с инженерными школами, университетами и исследовательскими центрами, где проще привлекать специалистов и развивать собственные разработки.
</a:t>
            </a:r>
            <a:endParaRPr lang="en-US" sz="1188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Кадры и наука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предприятие к потребителю, тем легче организовать продажу, сервис и модернизацию продукции; поэтому массовые отрасли часто концентрируются в крупных агломерациях.
</a:t>
            </a:r>
            <a:endParaRPr lang="en-US" sz="128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Рынок сбыта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сервиса: цикл машиностроения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территории участвуют в одном производственном процессе.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затрат в машиностроении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структуры себестоимости по типам машиностроения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подотраслях соотношение затрат меняется, но связь с поставщиками, энергией и технологиями остается определяющей.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затрат объясняет, почему предприятия ищут либо дешевые ресурсы, либо близость к научным и транспортным центрам.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Наукоемкие районы и промышленные кластеры
</a:t>
            </a:r>
            <a:endParaRPr lang="en-US" sz="273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кластере рядом располагаются заводы, научные институты, проектные бюро и сервисные компании, что делает территорию более устойчивой к рыночным и технологическим изменениям.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производств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расстояния между участниками цепочки уменьшают сроки поставок, ускоряют обмен разработками и снижают издержки согласования между предприятиями.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кооперация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кластеры сформировались в Германии, Японии, США, Китае и Южной Корее, где особенно тесно связаны промышленность, наука и экспортные рынки.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примеры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 показывает, что современное машиностроение развивается не изолированно, а как сеть взаимосвязанных производств, объединенных общей инфраструктурой и компетенциями.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сценария работы современного автозавода
</a:t>
            </a:r>
            <a:endParaRPr lang="en-US" sz="2757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Автомобильное производство тяготеет к крупным агломерациям, магистралям и рынкам сбыта. Чем быстрее идут поставки деталей и отгрузка готовых машин, тем устойчивее работает предприятие и тем ниже издержки на транспорт.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завод, там решается логистика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Сварочные роботы, автоматизированная окраска и контроль качества делают выпуск автомобилей точнее и безопаснее. При этом главную роль сохраняют инженеры, наладчики и поставщики, без которых стандартная массовая сборка невозможна.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рядом с человеком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современном автозаводе корпус, электроника и узлы нередко приходят из разных регионов мира. Финальная сборка превращает разрозненные поставки в единый продукт, а каждый участок конвейера работает по строгому ритму и стандарту качества.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Конвейер, который соединяет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производства и их география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географии мирового хозяйства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выпуск, тем сильнее предприятие зависит от логистики, рынка и сети поставщиков.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Единичное производство требует знаний и опыта, серийное — промышленной базы, а массовое особенно связано с транспортом, кооперацией и крупным рынком.
</a:t>
            </a:r>
            <a:endParaRPr lang="en-US" sz="13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машиностроения России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Москва и Санкт-Петербург, где рядом находятся научные организации, квалифицированные кадры, крупные потребители и удобные транспортные связи.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Северо-Западный районы
</a:t>
            </a:r>
            <a:endParaRPr lang="en-US" sz="1354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Авиационно-космический комплекс тяготеет к крупным научным центрам и предприятиям полного цикла. Здесь особенно важны конструкторские школы, испытательная база и высокая точность изготовления.
</a:t>
            </a:r>
            <a:endParaRPr lang="en-US" sz="1231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космос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 другие крупные узлы Востока страны играют важную роль в производстве техники для транспорта и промышленности. Размещение поддерживают магистрали, металлургическая база и спрос регионов.
</a:t>
            </a:r>
            <a:endParaRPr lang="en-US" sz="1126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транспортное машиностроение
</a:t>
            </a:r>
            <a:endParaRPr lang="en-US" sz="1354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Челябинск, Нижний Новгород, Тольятти и Казань образуют мощную индустриальную полосу. Она опирается на опытный рабочий персонал и развитую производственную кооперацию.
</a:t>
            </a:r>
            <a:endParaRPr lang="en-US" sz="1248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 Поволжье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 способы их снижения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экологизации промышленности; обобщение типовых производственных мер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 усиливается, когда предприятие сокращает брак, повторно использует материалы и уменьшает лишние перевозки между цехами.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заметное улучшение дает сочетание технической модернизации и ресурсосбережения: снижаются все три показателя, особенно отходы.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нужен машиностроению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Проектирует изделия, выбирает технические решения и отвечает за то, чтобы машина была надежной, удобной в производстве и соответствовала требованиям заказчика.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Инженер-конструктор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размеры, допуски и соответствие стандартам. В машиностроении точность критична, поэтому контроль качества сопровождает каждый этап производства.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Метролог и контролер качества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процесс изготовления деталей, задает режимы оборудования и помогает запускать линии без сбоев. От его работы зависит стабильность качества.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и наладчик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Настраивает датчики, роботов и программное управление станками. В современных цехах именно автоматизация повышает точность и снижает потери времени.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автоматизации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доставку металлов, комплектующих и готовой продукции. Для отрасли с длинной кооперацией это не вспомогательная, а стратегически важная профессия.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 и снабженец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международная производственная цепочка
</a:t>
            </a:r>
            <a:endParaRPr lang="en-US" sz="2326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кооперацию в авиационной, автомобильной и электронной промышленности.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региона мирового машиностроения
</a:t>
            </a:r>
            <a:endParaRPr lang="en-US" sz="271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стала крупнейшим центром массового производства и высоких технологий. Здесь сочетаются огромные заводские мощности, плотная сеть поставщиков и быстрый вывод новых моделей на рынок, что особенно заметно в электронике и автомобилестроении.
</a:t>
            </a:r>
            <a:endParaRPr lang="en-US" sz="1034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масштаб и скорость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сохраняет лидерство в авиации, космосе и промышленной автоматизации. На карте мира этот регион выделяется не только масштабом производства, но и высокой долей наукоемкой продукции, требующей сложных испытаний и сертификации.
</a:t>
            </a:r>
            <a:endParaRPr lang="en-US" sz="1062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сложные сегменты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удерживает сильные позиции в станкостроении, автомобилях и промышленном оборудовании. Регион опирается на инженерные школы, традиции качества и тесную связь предприятий с научными центрами и исследовательскими лабораториями.
</a:t>
            </a:r>
            <a:endParaRPr lang="en-US" sz="107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точность и специализация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по отраслям потребления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спроса на продукцию машиностроения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распределяется неравномерно: одни отрасли покупают серийную технику, другие — сложные и штучные решения с высокой степенью точности.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дает самый стабильный рынок, а авиация, энергетика и оборона формируют наиболее сложные заказы, поддерживая инновации в отрасли.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будущего машиностроения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расширяются аддитивные технологии, искусственный интеллект и цифровые двойники. Они ускоряют разработку изделий и делают выпуск более гибким.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электротранспорта, автоматизации и оборудования для возобновляемой энергетики меняет структуру спроса и усиливает роль высокотехнологичных центров.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рынкам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отрасли будет смещаться к территориям с сильной инженерной школой, надежной логистикой и доступом к международным цепочкам поставок.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перспектива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внедряют роботов, цифровое проектирование и системы контроля качества. Это повышает точность производства и сокращает потери материалов.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сейчас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важно для страны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показывает, насколько страна сильна в науке, кадрах и технологиях: оно формирует промышленные районы, связывает регионы и определяет конкурентоспособность экономики.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2026-06-02T22:22:24Z</dcterms:created>
  <dcterms:modified xsi:type="dcterms:W3CDTF">2026-06-02T22:22:24Z</dcterms:modified>
</cp:coreProperties>
</file>