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поэт и драматург, которого читают уже более 400 лет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чьи герои и сегодня говорят о чувствах, выборе и судьбе.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Шекспира: время театра и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в эпоху Елизаветы I и Якова I, когда в Англии быстро росли города, менялась жизнь людей и расцветал лондонский театр.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Шекспира и его образование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родился в 1564 году в Стратфорде-на-Эйвоне. Его отец занимался ремеслом и торговлей, а мать происходила из местной землевладельческой семьи.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Вероятнее всего, он учился в грамматической школе, где изучали латынь, риторику и античных авторов. Это помогло ему позже писать яркие и точные тексты.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 лет Шекспир женился на Энн Хэтэуэй. У супругов было трое детей, но о его юности сохранилось немного сведений.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Святой Троицы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церкви находится могила Шекспира. Эти места помогают увидеть, что его творчество связано не только с театром, но и с реальной семейной историей.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Хенли-стрит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здесь, в Стратфорде-на-Эйвоне, Шекспир провёл детство. Дом его рождения стал музеем и одной из самых известных литературных достопримечательностей Англии.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Стратфорд-на-Эйвоне: город, где началась история Шекспира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Шекспир пришёл к театру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провинциального юноши к признанному драматургу.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лондонский театр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труппа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работал в труппе «Слуги лорда-камергера», которая позже стала «Слугами короля». Это обеспечило ему постоянную сцену и возможность писать для конкретных актёров.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труппой был связан театр «Глобус», открытый в 1599 году. Именно там многие пьесы Шекспира впервые увидели лондонские зрители.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посещали люди разных сословий: от ремесленников до знати. Театр стал по-настоящему массовым искусством для большого города.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обеспечивали темы, знакомые каждому: любовь, власть, ревность и честь. Зрители легко узнавали в героях свои собственные переживания.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пьес Шекспира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распределяются неравномерно: драматург чаще писал комедии и трагедии, а поздних пьес у него меньше.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и комедии составляют основу наследия Шекспира, поэтому именно они сильнее всего повлияли на его славу.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традиционной классификации пьес Шекспира; числа приведены как ориентировочное распределение по жанрам.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Шекспира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и «Гамлет» чаще всего знакомят школьников с Шекспиром. Эти пьесы помогают понять, как любовь, сомнение и долг влияют на поступки героев.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«Макбете», «Отелло» и «Короле Лире» особенно заметны власть, ревность, гордость и семейные конфликты. Из-за этого пьесы остаются сильными и для современного зрителя.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«Сон в летнюю ночь» показывает другую сторону его творчества — игру, фантазию и комические ситуации. Так Шекспир раскрывает человека не только в трагедии, но и в смехе.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и их главные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чувства и решения лежат в основе самых известных трагедий Шекспира.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произведениях одно сильное чувство или решение запускает цепочку событий, меняющую судьбу героя. Поэтому они понятны читателям разных возрастов и эпох.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Шекспира; тематическое обобщение по литературоведческой традиции.
</a:t>
            </a:r>
            <a:endParaRPr lang="en-US" sz="6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поражает богатством: он создавал яркие образы, играл словами и помогал героям звучать живо и убедительно.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20 000+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часто связывают с творчеством Шекспира.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приписываемый Шекспиру словарный запас в историко-литературных исследованиях.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любви, власти и ревности в пьесах Шекспира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сильнее вражды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Ромео и Джульетты часто воспринимается как символ преданной и очень хрупкой любви. Два молодых человека пытаются быть вместе, несмотря на давнюю ненависть их семей. Именно поэтому этот сюжет легко превращается в яркий театральный образ и запоминается с первого взгляда.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которая ведёт к страху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Макбет показывает героя, который мечтает о власти и ради неё переступает нравственную границу. Чем выше он поднимается, тем сильнее боится потерять всё. Для художников и режиссёров это удобный образ: тёмный плащ, напряжённый взгляд и ощущение опасности.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разрушающая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«Отелло» ревность становится силой, которая постепенно ломает отношения и меняет судьбы героев. На иллюстрациях этот конфликт часто передают через жесты, тень и резкие контрасты. Такой сюжет особенно выразителен, потому что говорит о недоверии и обиде, знакомых каждому.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Шекспира и их внутренние конфликты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раскрывается через одну ведущую черту, которая влияет на его решения и поступки.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создавал яркие характеры, где внутренний конфликт важнее внешнего действия: сомнение, амбиции, ревность и любовь двигают сюжет.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описаниям героев в пьесах Уильяма Шекспира; данные обобщены по литературному анализу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«Глобус»: место, где играли пьесы Шекспира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1599 год — открытие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построили как открытый деревянный театр на южном берегу Темзы. Он быстро стал одной из главных сцен Лондона и местом, где ставили новые пьесы Шекспира.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 — расцвет постановок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зрители стояли в партере или сидели на галереях, а смысл спектакля создавали текст, костюмы и игра актёров. Почти отсутствие декораций делало слово особенно важным.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 и позже — пожар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представления театр сгорел, но память о нём сохранилась. В XXI веке «Глобус» восстановили как историческую реконструкцию, чтобы показать атмосферу шекспировской сцены.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пьеса в шекспировском театре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замысла до реакции публики в условиях театра конца XVI — начала XVII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154 сонета — небольшие стихотворения из 14 строк, где важны точность мысли, ритм и сжатое выражение чувства.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он говорит о времени, красоте, дружбе, памяти, любви и старении, поэтому эти тексты звучат очень личностно и одновременно понятно.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сонеты ценны тем, что учат замечать оттенки настроения и видеть, как поэт превращает обычные переживания в глубокие размышления о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пьесы Шекспира и время их создания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были написаны самые известные пьесы и как они связаны с зрелым периодом творчества.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трагедии относятся к зрелым годам автора, когда его драматургия стала особенно глубокой и психологически точной.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хронология пьес Уильяма Шекспира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читают и ставят во многих странах, потому что их переводят на десятки языков и включают в школьные программы. Его сюжеты легко узнаются даже в современной форме.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произведениям создают фильмы, спектакли, балеты и новые версии для разных поколений зрителей. Афиши, памятники и кадры экранизаций показывают, что Шекспир давно стал частью мировой культуры.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культуре разных стран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остаётся актуальным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легко узнаются в книгах, фильмах и школьных обсуждениях, потому что чувства героев остаются понятными.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Шекспира не устаревают: сильные эмоции и трудные решения одинаково важны для людей разных возрастов и эпох.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тем пьес Уильяма Шекспира; шкала отражает частоту и значимость мотивов в учебном анализе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Шекспире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умер в 1616 году, и в том же году ушёл из жизни Мигель де Сервантес. Однако даты их смерти не совпадают точно из-за различий в календарях.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могиле Шекспира в Стратфорде-на-Эйвоне есть надпись-предостережение, которая просит не тревожить его останки. Эта деталь сделала захоронение особенно известным.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дошли некоторые подписи Шекспира, но почти не сохранилось его личных писем. Поэтому о многих подробностях жизни можно только догадываться.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известности и нехватки документов делает его фигуру необычной: мы хорошо знаем произведения, но сам автор остаётся немного загадочным.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— автор, который помогает понять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соединил театр, поэзию и наблюдение за человеческим характером. Его пьесы учат видеть силу чувств, цену выбора и то, как поступки меняют судьбу.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2026-05-19T05:53:17Z</dcterms:created>
  <dcterms:modified xsi:type="dcterms:W3CDTF">2026-05-19T05:53:17Z</dcterms:modified>
</cp:coreProperties>
</file>