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Митяев. «Вечный цветок» — рассказ о памяти и доброте
</a:t>
            </a:r>
            <a:endParaRPr lang="en-US" sz="3266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том, как маленький цветок хранит большую память.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Анатолий Митяев: писатель, который говорит с детьми честно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Анатолий Митяев писал для детей о войне, мужестве и дружбе простыми словами. Его рассказы помогают понять прошлое страны спокойно, ясно и без лишней тяжести.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цветок назван вечным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знак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 рассказе не просто украшение. Он напоминает о людях, которых помнят, ценят и благодарят за их подвиг и добрые дела.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не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«вечный» показывает: настоящая благодарность не стареет. Даже через много лет люди продолжают помнить тех, кто защитил Родину.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к прошлому
</a:t>
            </a:r>
            <a:pPr algn="l" indent="0" marL="0">
              <a:lnSpc>
                <a:spcPct val="115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связан с теплом и заботой. Он помогает говорить о прошлом не страшно, а с уважением, как о дорогой семейной памяти.
</a:t>
            </a:r>
            <a:endParaRPr lang="en-US" sz="1295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сильнее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цветка подчёркивает главную мысль: подвиг не забывается. Простая деталь становится важным напоминанием о мире и человеческой благодарности.
</a:t>
            </a:r>
            <a:endParaRPr lang="en-US" sz="12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чувствуется в образе цветка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 рассказе выглядит скромно, но очень значимо. Он словно говорит без слов и создаёт ощущение покоя. Через него чувствуется тёплое уважение к прошлому.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людях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напоминает о тех, кого помнят с благодарностью. Цветок словно хранит добрые чувства людей и делает память о героях светлой, а не грустной.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в рассказе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люди, которые берегут память о героях. Они не произносят длинных речей, а показывают своё отношение поступками: внимательно, спокойно и с уважением.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те, кому эта память дорога. Для них цветок становится знаком благодарности, а не просто красивой деталью. Так история становится особенно близкой.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объединены добротой и вниманием к прошлому. Благодаря этому в рассказе нет равнодушия: каждый поступок помогает сохранить память живой и настоящей.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замечает памятный цветок. Он сразу привлекает внимание, потому что выглядит не случайно, а как важная часть истории.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вопрос о его смысле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интересно, почему этот цветок так важен. Небольшая деталь заставляет задуматься о войне, героях и памяти.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Открывается главная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ясно, что цветок — это знак благодарности. Через него рассказ говорит: помнить о героях нужно всегда, даже спустя много лет.
</a:t>
            </a:r>
            <a:endParaRPr lang="en-US" sz="11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понять текст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«память» показывает, что рассказ связан не только с событием, но и с уважением к людям, которые жили раньше и защищали страну.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«подвиг» напоминает о смелости и силе духа. Оно помогает понять, почему героев нельзя забывать и почему их поступки вызывают благодарность.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«мир» и «война» помогают увидеть главное противопоставление. После тяжёлых времён особенно ценится спокойная, мирная жизнь.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«цветок» связывает все мысли вместе. Оно делает рассказ мягким, тёплым и очень понятным даже младшим школьникам.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 спокойное и серьёзное. В нём есть тихая грусть о войне, но она не пугает, а помогает почувствовать цену мира и человеческой доброты.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 тексте есть свет и надежда. Память о героях живёт, а значит, добро не исчезает. От этого рассказ оставляет тёплое впечатление.
</a:t>
            </a:r>
            <a:endParaRPr lang="en-US" sz="11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Митяев говорит о войне так, чтобы ребёнок понял главное: война приносит боль, а мир нужно беречь. Текст честный, но не тяжёлый.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мужество и труд. Герои не выглядят сказочными богатырями, но их поступки показывают настоящую силу характера и верность Родине.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 без страшных подробностей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тема потерь. Она подана очень бережно, без лишних подробностей, чтобы читатель почувствовал серьёзность войны и важность памяти о ней.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— благодарность. История показывает: война заканчивается, а уважение к тем, кто защитил страну, должно оставаться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18" y="1491728"/>
            <a:ext cx="38790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215572"/>
            <a:ext cx="513600" cy="410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35296"/>
            <a:ext cx="513600" cy="45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памятные знаки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знаки помогают людям не забывать прошлое. Они напоминают, что за мирную жизнь кто-то заплатил трудом, смелостью и большой силой духа.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как 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Возложенный цветок — это тихое спасибо. Он говорит о уважении лучше длинных слов и помогает детям почувствовать, как бережно относятся к памяти.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для всех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соблюдают такие традиции, прошлое соединяется с настоящим. Дети и взрослые вместе учатся помнить, ценить и не быть равнодушными.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знак напоминает, что уважение видно в делах. Беречь памятники, ухаживать за местами памяти и говорить о героях — тоже важные добрые поступки.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главная мысль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рассказа: от замеченного цветка — к памяти о героях и благодарности.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рассказа А. В. Митяева «Вечный цветок»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открывает важную сторону истории: память, подвиг, благодарность, мир, война и цветок. Вместе они делают мысль рассказа ясной и тёплой.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слов помогают понять смысл рассказа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рассказу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место 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спокойный памятный уголок, где цветок лежит рядом с обелиском. Никакой суеты, только мягкий свет и чувство уважения. Такая иллюстрация сразу настраивает на серьёзный и добрый разговор о памяти.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 детских руках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подходящий образ — ребёнок, который бережно держит цветок перед памятником. Здесь важно передать не торжественность, а искренность. Маленький жест выглядит особенно трогательно и показывает, как рождается благодарность.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небо над памятником
</a:t>
            </a:r>
            <a:pPr algn="ctr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светлое небо, тишину и один яркий цветок на фоне памятника. Такой образ напоминает, что мирная жизнь ценна сама по себе. Он помогает почувствовать спокойствие и добрую память.
</a:t>
            </a:r>
            <a:endParaRPr lang="en-US" sz="10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не забывать людей, которые защитили Родину. Даже простой цветок здесь становится знаком уважения, а благодарность — важным делом, а не только словом.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напоминает, что памятники и места памяти нужно беречь. Это помогает хранить историю, чтобы дети понимали: мир достался людям не случайно.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силу доброго поступка. Один цветок, возложенный с уважением, говорит о памяти больше, чем длинные речи, и делает человека внимательнее к прошлому.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школьника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день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классном часе или линейке дети узнают о героях войны и о том, почему к памятным местам относятся с особым уважением.
</a:t>
            </a:r>
            <a:endParaRPr lang="en-US" sz="1077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Возложение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принести цветы к памятнику или обелиску. Такой поступок помогает почувствовать, что благодарность выражается не только словами.
</a:t>
            </a:r>
            <a:endParaRPr lang="en-US" sz="1047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рассказа становится понятнее, почему важно не шуметь у памятников, не сорить и беречь историю вокруг себя.
</a:t>
            </a:r>
            <a:endParaRPr lang="en-US" sz="10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А. Митяева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Митяев пишет просто и понятно, поэтому рассказ легко читается младшими школьниками. Сложные объяснения ему не нужны: мысль раскрывается через ясные слова и точные детали.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тёплых и спокойных выражений. Они помогают почувствовать уважение к героям и делают разговор о войне не страшным, а серьёзным и добрым.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чёткий порядок событий помогают быстро уловить главное. Читатель не путается и легко запоминает, что память о подвиге нужно беречь.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как знак мира и надежды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цветок — целая история
</a:t>
            </a:r>
            <a:pPr algn="ctr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цветок выглядит очень скромно, но его смысл огромен. Он напоминает о мире, который нужно хранить, и о людях, чьё мужество не должно исчезнуть из памяти. Такой образ тёплый и светлый.
</a:t>
            </a:r>
            <a:endParaRPr lang="en-US" sz="996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Надежда, которую легко увидеть
</a:t>
            </a:r>
            <a:pPr algn="ctr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цветок на спокойном фоне подчёркивает, что жизнь продолжается. В нём нет громких слов, но есть тихая надежда и благодарность. Этот образ особенно хорошо подходит для доброй и вдумчивой иллюстрации.
</a:t>
            </a:r>
            <a:endParaRPr lang="en-US" sz="922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 простых словах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Героев войны нужно помнить всегда, потому что их подвиг подарил людям мирную жизнь. Память становится живой, когда к ней относятся бережно и с благодарностью.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знак уважения имеет большое значение. Цветок у памятника показывает, что добро не забывается и что благодарность может быть очень тёплой и искренней.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смотреть на прошлое внимательно и с сердцем. Он говорит просто: помнить важно, потому что без памяти человек становится равнодушнее.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59708"/>
            <a:ext cx="483900" cy="43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83355"/>
            <a:ext cx="465300" cy="3722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после чтения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цветка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запоминается как тихий, но очень важный знак памяти. Он маленький, а смысл у него большой — как у доброго поступка, который остаётся в сердце.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благодарности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особенно ясно понимаешь, как важно благодарить защитников мира. Рассказ помогает почувствовать уважение без громких слов, по-настоящему и по-доброму.
</a:t>
            </a:r>
            <a:endParaRPr lang="en-US" sz="1333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речь идёт о войне, рассказ оставляет спокойное и светлое впечатление. В нём добро сильнее равнодушия, а память делает людей внимательнее друг к другу.
</a:t>
            </a:r>
            <a:endParaRPr lang="en-US" sz="14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«Вечный цветок» важен сегодня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Митяева напоминает: память живёт в книгах, цветах и добрых делах. Он помогает детям понять цену мира и научиться благодарить тех, кто его защитил.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2026-05-23T23:05:19Z</dcterms:created>
  <dcterms:modified xsi:type="dcterms:W3CDTF">2026-05-23T23:05:19Z</dcterms:modified>
</cp:coreProperties>
</file>