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строение, функции и регуляция создают целостность жизни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единая живая система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 — это не набор частей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рассматривает организм как согласованную систему: клетки, ткани, органы и системы органов работают совместно. Именно такое устройство позволяет поддерживать жизнь, обеспечивать обмен веществ, рост, развитие и размножение.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организм построен из одной или многих клеток, которые образуют структурную основу жизни. Даже самые сложные формы живого сохраняют клеточный уровень организации.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постоянно получают вещества и энергию, преобразуют их и выводят продукты обмена. Этот процесс необходим для работы клеток, роста и восстановления тканей.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не только увеличивается в размерах, но и изменяется качественно: формируются новые структуры, усложняются функции, повышается согласованность работы органов.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способны воспроизводить себе подобных и передавать потомкам наследственную информацию. Благодаря этому сохраняются признаки вида и обеспечивается преемственность поколений.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 саморегуляция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реагирует на изменения среды и способен поддерживать относительное постоянство внутренней среды. Это делает возможными точные и своевременные ответы на внешние и внутренние воздействия.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живого организма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базовая единица организма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ограничена мембраной, содержит цитоплазму и наследственный материал. Эти компоненты есть у всех клеток и обеспечивают обмен с окружающей средой, управление процессами и сохранение информации.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клетка устроена сложнее: ядро хранит ДНК, митохондрии обеспечивают энергию, рибосомы синтезируют белки, а эндоплазматическая сеть и аппарат Гольджи участвуют в их обработке и транспорте.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эукариот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 выполняют разные задачи. Нейроны проводят импульсы, эритроциты переносят кислород, мышечные клетки сокращаются, а клетки эпителия образуют защитные покровы и выстилки.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клетки одного организма работают согласованно. Их взаимодействие делает возможными функции тканей и органов, а значит, и существование организма как единой живой системы.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целостности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живой природы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организации: от молекул к целому организму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 и системы органов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31725" y="1486100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выделяют эпителиальную, соединительную, мышечную и нервную ткани. Каждая из них имеет особое строение, что определяет её роль в защите, опоре, движении и передаче сигналов.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2355480" y="1486100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как единое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состоит из нескольких тканей, которые работают совместно и обеспечивают конкретную функцию. Например, строение сердца или желудка нельзя объяснить одной тканью: важна их согласованная комбинация.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4189351" y="2480625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по строению органы в итоге работают на общую цель — сохранение жизни организма. Именно поэтому биология рассматривает тело не по частям, а как взаимосвязанную систему.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531725" y="3475150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 системы, каждая из которых решает крупную жизненную задачу. Пищеварительная, дыхательная, кровеносная и выделительная системы обеспечивают обмен веществ и поддержание жизни.
</a:t>
            </a:r>
            <a:endParaRPr lang="en-US" sz="979" dirty="0"/>
          </a:p>
        </p:txBody>
      </p:sp>
      <p:sp>
        <p:nvSpPr>
          <p:cNvPr id="15" name="Text 6"/>
          <p:cNvSpPr txBox="1"/>
          <p:nvPr/>
        </p:nvSpPr>
        <p:spPr>
          <a:xfrm>
            <a:off x="2355478" y="3475150"/>
            <a:ext cx="1372500" cy="11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координируют работу органов, чтобы реакции были своевременными и согласованными. Без такой регуляции организм быстро теряет устойчивость и эффективность.
</a:t>
            </a:r>
            <a:endParaRPr lang="en-US" sz="9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вещества: энергия и строительство
</a:t>
            </a:r>
            <a:endParaRPr lang="en-US" sz="257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питательных веществ важен особенно в подростковом возрасте, когда организм активно растёт и перестраивается. Недостаток белка, кальция, железа и витаминов тормозит развитие.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больше связаны с быстрым получением энергии, а белки — с построением тканей. Жиры выполняют обе роли, но особенно значимы как запас и компонент мембран.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10 класса; качественная оценка функций питательных веществ
</a:t>
            </a:r>
            <a:endParaRPr lang="en-US" sz="11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 ротовой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уже во рту: пища измельчается, смачивается слюной, а ферменты начинают расщепление углеводов. Это подготавливает пищевой комок к дальнейшей обработке.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желудка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пища перемешивается с желудочным соком. Соляная кислота создаёт нужную среду, а ферменты запускают расщепление белков, делая их более доступными для дальнейшего переваривания.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этап в кишечнике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переваривание происходит в тонком кишечнике, где действуют ферменты поджелудочной железы и кишечного сока. Здесь сложные вещества превращаются в простые молекулы, готовые к всасыванию.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и 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тонкого кишечника многократно увеличивают площадь всасывания. Питательные вещества проходят в кровь и лимфу, после чего доставляются к клеткам, где используются для энергии и построения тканей.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 всасывание веществ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 человека, рыбы и растения
</a:t>
            </a:r>
            <a:endParaRPr lang="en-US" sz="292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организмы используют разные органы и среды для обмена газов, но принцип остаётся общим: кислород должен поступать к клеткам, а углекислый газ — удаляться.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 газообмена напрямую связано со средой обитания. Чем эффективнее поверхность обмена, тем лучше организм приспособлен к условиям жизни.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10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11950" y="1294125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4463" y="1294125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38325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 организме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 переносчик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углекислый газ, питательные вещества, гормоны и продукты обмена. Благодаря этому клетки получают всё необходимое и своевременно избавляются от ненужных веществ.
</a:t>
            </a:r>
            <a:endParaRPr lang="en-US" sz="1051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
</a:t>
            </a:r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обеспечивает непрерывное движение крови по артериям, венам и капиллярам. Такое движение создаёт условия для обмена веществ между кровью и тканями по всему организму.
</a:t>
            </a:r>
            <a:endParaRPr lang="en-US" sz="1131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минеральные соли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вода и минеральные соли поднимаются по ксилеме от корней к листьям. Этот поток поддерживает питание, фотосинтез и нормальную работу всех органов растения.
</a:t>
            </a:r>
            <a:endParaRPr lang="en-US" sz="1103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флоэме органические вещества перемещаются от листьев к другим частям растения. Так корни, стебель, плоды и молодые побеги получают продукты фотосинтеза.
</a:t>
            </a:r>
            <a:endParaRPr lang="en-US" sz="1030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соединяет разные части организма в единую систему. Без него невозможны согласованная работа органов, рост тканей и поддержание постоянства внутренней среды.
</a:t>
            </a:r>
            <a:endParaRPr lang="en-US" sz="11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и функции её компонентов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переносит растворённые вещества, а форменные элементы обеспечивают дыхание, защиту и остановку кровотечения.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показывает, что одна ткань одновременно поддерживает транспорт, иммунитет и сохранение целостности сосудов.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человека; соотношение компонентов крови в школьной биологии, 2025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избыток воды, минеральных солей и азотистых продуктов обмена. В результате образуется моча, а внутренняя среда организма сохраняет относительное постоянство.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 кожа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выводят углекислый газ, а кожа через потовые железы помогает удалять воду и соли. Одновременно потоотделение участвует в терморегуляции и защищает организм от перегрева.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не только избавляет организм от ненужных веществ, но и предотвращает их опасное накопление. Благодаря этому клетки работают в более стабильных условиях, а органы сохраняют нормальную активность.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 удаление продуктов обмена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регуляции от сигнала к ответу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нервной и гуморальной регуляции в организме.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отклонения влияют на работу ферментов, поэтому терморегуляция тесно связана с устойчивостью всего организма.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ориентир нормальной температуры тела, вокруг которого организм удерживает жизненно важные процессы.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36,6 °C
</a:t>
            </a:r>
            <a:endParaRPr lang="en-US" sz="4951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физиологическая норма температуры тела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270" y="1038650"/>
            <a:ext cx="2942461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 защита организма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угроз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отличает собственные клетки от чужеродных агентов и реагирует на бактерии, вирусы, грибы, простейших и токсины. Это основа защиты от инфекций и повреждений.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включается быстро и действует без предварительного знакомства с возбудителем. Он создаёт первый барьер защиты, ограничивая распространение инфекции ещё до формирования более точного ответа.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Приобретенный иммунитет
</a:t>
            </a:r>
            <a:pPr algn="l" indent="0" marL="0">
              <a:lnSpc>
                <a:spcPct val="100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Приобретенный иммунитет работает точнее и запоминает возбудителя. При повторной встрече лимфоциты запускают более быстрый ответ, а антитела помогают нейтрализовать опасный агент.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безопасно знакомит организм с антигеном и формирует иммунологическую память. Благодаря этому снижается риск тяжёлого течения болезни и повышается готовность к будущей встрече с инфекцией.
</a:t>
            </a:r>
            <a:endParaRPr lang="en-US" sz="12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организма в подростковом возрасте
</a:t>
            </a:r>
            <a:endParaRPr lang="en-US" sz="240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организм особенно чувствителен к качеству сна, питанию и уровню физической нагрузки, потому что системы ещё продолжают перестройку.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быстрые изменения приходятся на подростковый период; именно тогда возрастает потребность в энергии и строительных веществах.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человека; схема возрастного развития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организмы получают органические вещества и от чего зависит их питание.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различаются, но все они обеспечивают организм энергией и материалом для роста, обмена и размножения.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«Питание организмов»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питания организмов
</a:t>
            </a:r>
            <a:endParaRPr lang="en-US" sz="28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организма к условиям среды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полезности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помогает организму выживать именно в тех условиях, где он обитает. Полезные признаки повышают шансы на питание, защиту, размножение и сохранение потомства.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разных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холодных районов развиты густой мех и подкожный жир, у пустынных растений — колючки и мощные корни, у рыб — обтекаемое тело и плавники.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функции могут выполняться разными способами, если условия жизни различаются. Поэтому форма, строение и поведение всегда нужно рассматривать вместе со средой обитания.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здоровье организма
</a:t>
            </a:r>
            <a:endParaRPr lang="en-US" sz="276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организма сильнее всего зависит от повседневных привычек, поэтому здоровье поддерживается не разовыми усилиями, а регулярным режимом.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сон и движение дают наибольший вклад, а управление стрессом и профилактика снижают риск нарушений в подростковом возрасте.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 и основам здорового образа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 — не сумма органов, а согласованное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организма поддерживается взаимодействием клеток, тканей, органов и систем, которые непрерывно обмениваются веществами, сигналами и защитными реакциями. Именно это делает возможными здоровье, развитие и приспособление к среде.
</a:t>
            </a:r>
            <a:endParaRPr lang="en-US" sz="41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2026-06-01T14:29:49Z</dcterms:created>
  <dcterms:modified xsi:type="dcterms:W3CDTF">2026-06-01T14:29:49Z</dcterms:modified>
</cp:coreProperties>
</file>