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jpeg"/><Relationship Id="rId5" Type="http://schemas.openxmlformats.org/officeDocument/2006/relationships/image" Target="../media/image-5-5.jpe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jpeg"/><Relationship Id="rId4" Type="http://schemas.openxmlformats.org/officeDocument/2006/relationships/image" Target="../media/image-17-4.jpe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4100" y="1059975"/>
            <a:ext cx="50586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Пробуждение семени: основные темы и значение
</a:t>
            </a:r>
            <a:endParaRPr lang="en-US" sz="2612" dirty="0"/>
          </a:p>
        </p:txBody>
      </p:sp>
      <p:sp>
        <p:nvSpPr>
          <p:cNvPr id="5" name="Text 1"/>
          <p:cNvSpPr txBox="1"/>
          <p:nvPr/>
        </p:nvSpPr>
        <p:spPr>
          <a:xfrm>
            <a:off x="564100" y="483613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6" name="Text 2"/>
          <p:cNvSpPr txBox="1"/>
          <p:nvPr/>
        </p:nvSpPr>
        <p:spPr>
          <a:xfrm>
            <a:off x="552698" y="2501625"/>
            <a:ext cx="43986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Изучим, как семя превращается в проросток и его важность в природе и жизни человека.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49444" y="425750"/>
            <a:ext cx="3469263" cy="4275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4100" y="483625"/>
            <a:ext cx="43707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Семя — начало новой жизни в природе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564100" y="2034900"/>
            <a:ext cx="3150900" cy="15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Семя — основа размножения многих растений, содержащая зародыш и запас питательных веществ. Его прорастание запускает рост нового организма, поддерживает разнообразие и способствует развитию сельского хозяйства.
</a:t>
            </a:r>
            <a:endParaRPr lang="en-US" sz="1057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49444" y="425750"/>
            <a:ext cx="3469263" cy="4275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4100" y="483625"/>
            <a:ext cx="45189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семени: основные компоненты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564100" y="2049500"/>
            <a:ext cx="32010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Защитная оболочка и зародыш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Семя покрыто прочной оболочкой, которая оберегает зародыш с зачатками корешка, стебелька и листиков. Этот комплекс обеспечивает безопасность и целостность при прорастании.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564100" y="3342175"/>
            <a:ext cx="32010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Запасающие ткани для питания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Запасающие ткани — эндосперм или семядоли — содержат крахмал, белки и жиры, необходимые для питания зародыша на первых этапах роста и сохранения влаги внутри семени.
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4100" y="483625"/>
            <a:ext cx="80157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Покой семени: сохранение жизнеспособности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564150" y="1339700"/>
            <a:ext cx="25977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период покоя обмен веществ у семени приостанавливается, а влагообмен сводится к минимуму, что позволяет семени сохранять активность длительное время.
</a:t>
            </a:r>
            <a:endParaRPr lang="en-US" sz="1057" dirty="0"/>
          </a:p>
        </p:txBody>
      </p:sp>
      <p:sp>
        <p:nvSpPr>
          <p:cNvPr id="7" name="Text 2"/>
          <p:cNvSpPr txBox="1"/>
          <p:nvPr/>
        </p:nvSpPr>
        <p:spPr>
          <a:xfrm>
            <a:off x="3273145" y="1339700"/>
            <a:ext cx="25977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Защитная оболочка препятствует высыханию и защищает внутренние ткани от перепадов температуры и повреждений внешней среды.
</a:t>
            </a:r>
            <a:endParaRPr lang="en-US" sz="1057" dirty="0"/>
          </a:p>
        </p:txBody>
      </p:sp>
      <p:sp>
        <p:nvSpPr>
          <p:cNvPr id="8" name="Text 3"/>
          <p:cNvSpPr txBox="1"/>
          <p:nvPr/>
        </p:nvSpPr>
        <p:spPr>
          <a:xfrm>
            <a:off x="5982141" y="1339700"/>
            <a:ext cx="25977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Биохимические процессы заторможены, поэтому семена способны ждать благоприятных условий для прорастания от нескольких месяцев до многих лет, как у лотоса и акации.
</a:t>
            </a:r>
            <a:endParaRPr lang="en-US" sz="1057" dirty="0"/>
          </a:p>
        </p:txBody>
      </p:sp>
      <p:sp>
        <p:nvSpPr>
          <p:cNvPr id="9" name="Text 4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8955" y="2612172"/>
            <a:ext cx="2623298" cy="208275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4119" y="2612172"/>
            <a:ext cx="2623298" cy="208275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53780" y="2612172"/>
            <a:ext cx="2623298" cy="208275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4100" y="483625"/>
            <a:ext cx="8015700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Условия пробуждения семени: три ключевых фактора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3292054" y="1203550"/>
            <a:ext cx="2557094" cy="133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Кислород необходим для дыхания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Доступ кислорода стимулирует процессы клеточного дыхания, обеспечивая энергию для роста корешка и побега. В условиях недостаточного кислорода прорастание замедляется.
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586200" y="1203550"/>
            <a:ext cx="2557094" cy="133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— главный активатор процесса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Попадание влаги в семя размягчает защитную оболочку, запускает ферментативную активность и оживляет обмен веществ внутри зародыша. Без воды прорастание не начинается.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5986880" y="1203550"/>
            <a:ext cx="2557094" cy="133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Оптимальная температура — важный фактор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Температура влияет на скорость ферментных реакций. Подходящие температурные режимы активируют рост семени и гарантируют успешное формирование проростка.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60900" y="1690170"/>
            <a:ext cx="3918900" cy="20166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4100" y="483625"/>
            <a:ext cx="80157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Температура и скорость прорастания семян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564108" y="1767600"/>
            <a:ext cx="3918900" cy="828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Оптимальная температура стимулирует максимальную активность ферментов, что ускоряет развитие проростков.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10" name="Text 3"/>
          <p:cNvSpPr txBox="1"/>
          <p:nvPr/>
        </p:nvSpPr>
        <p:spPr>
          <a:xfrm>
            <a:off x="564100" y="2800492"/>
            <a:ext cx="3918900" cy="8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Значительное снижение скорости при низких и высоких температурах связано с замедлением или нарушением метаболизма семени.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660900" y="3765050"/>
            <a:ext cx="3918900" cy="17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Научные исследования ботанического института, 2023
</a:t>
            </a:r>
            <a:endParaRPr lang="en-US" sz="757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4100" y="483625"/>
            <a:ext cx="80157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воды: главный триггер прорастания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564150" y="1339700"/>
            <a:ext cx="19413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активирует обмен веществ в семени, растворяя питательные вещества, благодаря чему зародыш получает необходимые ресурсы для роста.
</a:t>
            </a:r>
            <a:endParaRPr lang="en-US" sz="957" dirty="0"/>
          </a:p>
        </p:txBody>
      </p:sp>
      <p:sp>
        <p:nvSpPr>
          <p:cNvPr id="8" name="Text 2"/>
          <p:cNvSpPr txBox="1"/>
          <p:nvPr/>
        </p:nvSpPr>
        <p:spPr>
          <a:xfrm>
            <a:off x="2588906" y="1339700"/>
            <a:ext cx="19413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 достаточной влаги семя остаётся в состоянии покоя и не может перейти к активному развитию.
</a:t>
            </a:r>
            <a:endParaRPr lang="en-US" sz="957" dirty="0"/>
          </a:p>
        </p:txBody>
      </p:sp>
      <p:sp>
        <p:nvSpPr>
          <p:cNvPr id="9" name="Text 3"/>
          <p:cNvSpPr txBox="1"/>
          <p:nvPr/>
        </p:nvSpPr>
        <p:spPr>
          <a:xfrm>
            <a:off x="4613663" y="1339700"/>
            <a:ext cx="19413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Избыток влаги вызывает загнивание, снижая жизнеспособность и приводя к развитию грибковых заболеваний.
</a:t>
            </a:r>
            <a:endParaRPr lang="en-US" sz="957" dirty="0"/>
          </a:p>
        </p:txBody>
      </p:sp>
      <p:sp>
        <p:nvSpPr>
          <p:cNvPr id="10" name="Text 4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11" name="Text 5"/>
          <p:cNvSpPr txBox="1"/>
          <p:nvPr/>
        </p:nvSpPr>
        <p:spPr>
          <a:xfrm>
            <a:off x="6638416" y="1339700"/>
            <a:ext cx="19413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Недостаток влаги препятствует начальным биохимическим процессам, увеличивая время покоя и снижая всхожесть.
</a:t>
            </a:r>
            <a:endParaRPr lang="en-US" sz="957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5000" y="2580743"/>
            <a:ext cx="8094600" cy="21264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4100" y="483625"/>
            <a:ext cx="8015700" cy="71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Имбибиция: всасывание воды сухим семенем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4773050" y="1409937"/>
            <a:ext cx="38067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Активизация метаболизма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набухания активируются внутренние метаболические процессы, запускается работа ферментов и клеточная активность, что подготавливает семя к быстрому росту проростка.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564150" y="1409950"/>
            <a:ext cx="38067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Начальный этап набухания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имбибиции сухое семя быстро впитывает воду, что приводит к разбуханию и разрыхлению защитной оболочки, что начинает механическую подготовку к проростанию.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6538" y="1368075"/>
            <a:ext cx="8010924" cy="32919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4100" y="483625"/>
            <a:ext cx="8015700" cy="44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Ступени прорастания семени: последовательность событий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564100" y="972175"/>
            <a:ext cx="8015700" cy="27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Последовательное раскрытие этапов пробуждения семени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4100" y="483625"/>
            <a:ext cx="46587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Корешок и побег: последовательность появления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564100" y="1603075"/>
            <a:ext cx="40608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Корешок формируется первым, крепко удерживает проросток в почве и приступает к поглощению воды и минеральных веществ для дальнейшего роста.
</a:t>
            </a:r>
            <a:endParaRPr lang="en-US" sz="1057" dirty="0"/>
          </a:p>
        </p:txBody>
      </p:sp>
      <p:sp>
        <p:nvSpPr>
          <p:cNvPr id="7" name="Text 2"/>
          <p:cNvSpPr txBox="1"/>
          <p:nvPr/>
        </p:nvSpPr>
        <p:spPr>
          <a:xfrm>
            <a:off x="564100" y="2488425"/>
            <a:ext cx="40608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закрепления корня развивается побег с молодыми листочками, который направляется вверх к свету для дальнейшего роста.
</a:t>
            </a:r>
            <a:endParaRPr lang="en-US" sz="1057" dirty="0"/>
          </a:p>
        </p:txBody>
      </p:sp>
      <p:sp>
        <p:nvSpPr>
          <p:cNvPr id="8" name="Text 3"/>
          <p:cNvSpPr txBox="1"/>
          <p:nvPr/>
        </p:nvSpPr>
        <p:spPr>
          <a:xfrm>
            <a:off x="564100" y="3378388"/>
            <a:ext cx="40608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корневой системы обеспечивает питание, а рост листьев запускает процесс фотосинтеза для самостоятельного обеспечения энергией.
</a:t>
            </a:r>
            <a:endParaRPr lang="en-US" sz="1057" dirty="0"/>
          </a:p>
        </p:txBody>
      </p:sp>
      <p:sp>
        <p:nvSpPr>
          <p:cNvPr id="9" name="Text 4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6000" y="1500288"/>
            <a:ext cx="282900" cy="282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5513" y="2495275"/>
            <a:ext cx="223875" cy="298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6000" y="3514088"/>
            <a:ext cx="282900" cy="2829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64100" y="483625"/>
            <a:ext cx="8015700" cy="6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Гормоны растений: регуляция и контроль роста
</a:t>
            </a:r>
            <a:endParaRPr lang="en-US" sz="2200" dirty="0"/>
          </a:p>
        </p:txBody>
      </p:sp>
      <p:sp>
        <p:nvSpPr>
          <p:cNvPr id="11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12" name="Text 2"/>
          <p:cNvSpPr txBox="1"/>
          <p:nvPr/>
        </p:nvSpPr>
        <p:spPr>
          <a:xfrm>
            <a:off x="1156850" y="1418400"/>
            <a:ext cx="3608100" cy="89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Абсцизовая кислота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гормон поддерживает семена в состоянии покоя, предотвращая преждевременное прорастание до появления необходимых условий для роста растения.
</a:t>
            </a:r>
            <a:endParaRPr lang="en-US" sz="900" dirty="0"/>
          </a:p>
        </p:txBody>
      </p:sp>
      <p:sp>
        <p:nvSpPr>
          <p:cNvPr id="13" name="Text 3"/>
          <p:cNvSpPr txBox="1"/>
          <p:nvPr/>
        </p:nvSpPr>
        <p:spPr>
          <a:xfrm>
            <a:off x="1156850" y="2421175"/>
            <a:ext cx="3608100" cy="89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Гиббереллины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Гиббереллины стимулируют начало процесса прорастания, активируя ферменты для расщепления запасных питательных веществ в семени.
</a:t>
            </a:r>
            <a:endParaRPr lang="en-US" sz="900" dirty="0"/>
          </a:p>
        </p:txBody>
      </p:sp>
      <p:sp>
        <p:nvSpPr>
          <p:cNvPr id="14" name="Text 4"/>
          <p:cNvSpPr txBox="1"/>
          <p:nvPr/>
        </p:nvSpPr>
        <p:spPr>
          <a:xfrm>
            <a:off x="1156850" y="3432188"/>
            <a:ext cx="3608100" cy="89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Ауксины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Ауксины отвечают за удлинение побега и рост клеток, координируя взаимодействия с другими гормонами для правильного развития проростка.
</a:t>
            </a:r>
            <a:endParaRPr lang="en-US" sz="9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49444" y="425750"/>
            <a:ext cx="3469263" cy="4275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4100" y="483625"/>
            <a:ext cx="45189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фотосинтеза: переход к самостоятельной жизни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763850" y="2801298"/>
            <a:ext cx="34182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Фотосинтез позволяет растению самостоятельно синтезировать питательные вещества из воды и углекислого газа, что становится основой его дальнейшего роста и развития.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763850" y="1736773"/>
            <a:ext cx="34182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побег выходит на свет, в его клетках начинают формироваться хлоропласты, что придаёт им зелёный цвет и запускает процесс фотосинтеза.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31688" y="1467950"/>
            <a:ext cx="5480623" cy="18618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4100" y="483625"/>
            <a:ext cx="80157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Зависимость прорастания от условий: сравнительная таблица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564150" y="3818475"/>
            <a:ext cx="3918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таблице представлены особенности прорастания различных растений: оптимальная температура, влажность и необходимость света, что отражает адаптацию к среде обитания.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9" name="Text 3"/>
          <p:cNvSpPr txBox="1"/>
          <p:nvPr/>
        </p:nvSpPr>
        <p:spPr>
          <a:xfrm>
            <a:off x="4660942" y="3818475"/>
            <a:ext cx="3918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Оптимальные условия прорастания зависят от видов растений и их экологической ниши, что влияет на агротехнические подходы в выращивании.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564100" y="3429200"/>
            <a:ext cx="3918900" cy="17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учебник биологии
</a:t>
            </a:r>
            <a:endParaRPr lang="en-US" sz="757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4100" y="483625"/>
            <a:ext cx="8015700" cy="65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Видовые особенности прорастания семян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564100" y="3220600"/>
            <a:ext cx="41412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Пустынные растения, например верблюжья колючка, сохраняют всхожесть многие годы и пробуждаются только после значительных осадков, адаптируясь к суровым условиям.
</a:t>
            </a:r>
            <a:endParaRPr lang="en-US" sz="1057" dirty="0"/>
          </a:p>
        </p:txBody>
      </p:sp>
      <p:sp>
        <p:nvSpPr>
          <p:cNvPr id="9" name="Text 3"/>
          <p:cNvSpPr txBox="1"/>
          <p:nvPr/>
        </p:nvSpPr>
        <p:spPr>
          <a:xfrm>
            <a:off x="564150" y="1339700"/>
            <a:ext cx="25977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Дуб имеет крупные, питательные семена с длинными проростками, что обеспечивает энергию для развития в условиях глубокой посадки и затенённости.
</a:t>
            </a:r>
            <a:endParaRPr lang="en-US" sz="1057" dirty="0"/>
          </a:p>
        </p:txBody>
      </p:sp>
      <p:sp>
        <p:nvSpPr>
          <p:cNvPr id="10" name="Text 4"/>
          <p:cNvSpPr txBox="1"/>
          <p:nvPr/>
        </p:nvSpPr>
        <p:spPr>
          <a:xfrm>
            <a:off x="3273145" y="1339700"/>
            <a:ext cx="25977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маргариток мелкие семена, которые прорастают только на поверхности почвы, что связано с их требованием быть близко к свету для нормального развития.
</a:t>
            </a:r>
            <a:endParaRPr lang="en-US" sz="1057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4100" y="483625"/>
            <a:ext cx="4782300" cy="88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Практическая польза: прорастание и человек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564100" y="1530900"/>
            <a:ext cx="4228200" cy="6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Проростки содержат множество витаминов группы B и микроэлементов, что делает их ценным питательным продуктом для здоровья человека.
</a:t>
            </a:r>
            <a:endParaRPr lang="en-US" sz="957" dirty="0"/>
          </a:p>
        </p:txBody>
      </p:sp>
      <p:sp>
        <p:nvSpPr>
          <p:cNvPr id="8" name="Text 2"/>
          <p:cNvSpPr txBox="1"/>
          <p:nvPr/>
        </p:nvSpPr>
        <p:spPr>
          <a:xfrm>
            <a:off x="564100" y="2240370"/>
            <a:ext cx="4228200" cy="6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Прорастание семян играет ключевую роль в сельском хозяйстве, влияя на качество и количество будущего урожая культур.
</a:t>
            </a:r>
            <a:endParaRPr lang="en-US" sz="957" dirty="0"/>
          </a:p>
        </p:txBody>
      </p:sp>
      <p:sp>
        <p:nvSpPr>
          <p:cNvPr id="9" name="Text 3"/>
          <p:cNvSpPr txBox="1"/>
          <p:nvPr/>
        </p:nvSpPr>
        <p:spPr>
          <a:xfrm>
            <a:off x="564100" y="2953537"/>
            <a:ext cx="4228200" cy="6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оптимальных условий для прорастания повышает всхожесть и устойчивость растений к неблагоприятным факторам окружающей среды.
</a:t>
            </a:r>
            <a:endParaRPr lang="en-US" sz="957" dirty="0"/>
          </a:p>
        </p:txBody>
      </p:sp>
      <p:sp>
        <p:nvSpPr>
          <p:cNvPr id="10" name="Text 4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11" name="Text 5"/>
          <p:cNvSpPr txBox="1"/>
          <p:nvPr/>
        </p:nvSpPr>
        <p:spPr>
          <a:xfrm>
            <a:off x="564100" y="3673702"/>
            <a:ext cx="4228200" cy="6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школах прорастание используют в экспериментах, обучая детей основам биологии и важности природных процессов.
</a:t>
            </a:r>
            <a:endParaRPr lang="en-US" sz="957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4100" y="483625"/>
            <a:ext cx="80157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Экологическое значение прорастания семян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564150" y="1339700"/>
            <a:ext cx="25977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Прорастание растений способствует восстановлению растительного покрова после природных катастроф, таких как пожары и засухи.
</a:t>
            </a:r>
            <a:endParaRPr lang="en-US" sz="1057" dirty="0"/>
          </a:p>
        </p:txBody>
      </p:sp>
      <p:sp>
        <p:nvSpPr>
          <p:cNvPr id="7" name="Text 2"/>
          <p:cNvSpPr txBox="1"/>
          <p:nvPr/>
        </p:nvSpPr>
        <p:spPr>
          <a:xfrm>
            <a:off x="3273145" y="1339700"/>
            <a:ext cx="25977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растения обеспечивают среду обитания и питание для многих видов животных, поддерживая разнообразие экосистем.
</a:t>
            </a:r>
            <a:endParaRPr lang="en-US" sz="1057" dirty="0"/>
          </a:p>
        </p:txBody>
      </p:sp>
      <p:sp>
        <p:nvSpPr>
          <p:cNvPr id="8" name="Text 3"/>
          <p:cNvSpPr txBox="1"/>
          <p:nvPr/>
        </p:nvSpPr>
        <p:spPr>
          <a:xfrm>
            <a:off x="5982141" y="1339700"/>
            <a:ext cx="25977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Корни проростков защищают почву от эрозии, способствуя сохранению плодородия и круговороту веществ в природе.
</a:t>
            </a:r>
            <a:endParaRPr lang="en-US" sz="1057" dirty="0"/>
          </a:p>
        </p:txBody>
      </p:sp>
      <p:sp>
        <p:nvSpPr>
          <p:cNvPr id="9" name="Text 4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7500" y="1221698"/>
            <a:ext cx="4002600" cy="114527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7500" y="2395129"/>
            <a:ext cx="4002600" cy="114527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7500" y="3548571"/>
            <a:ext cx="4002600" cy="114527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4100" y="483625"/>
            <a:ext cx="8015700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эксперимент: разные культуры — разное время прорастания
</a:t>
            </a:r>
            <a:endParaRPr lang="en-US" sz="1949" dirty="0"/>
          </a:p>
        </p:txBody>
      </p:sp>
      <p:sp>
        <p:nvSpPr>
          <p:cNvPr id="8" name="Text 1"/>
          <p:cNvSpPr txBox="1"/>
          <p:nvPr/>
        </p:nvSpPr>
        <p:spPr>
          <a:xfrm>
            <a:off x="564100" y="1416575"/>
            <a:ext cx="3422400" cy="75551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Фасоль прорастает быстро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одинаковых условиях фасоль показывает самые короткие сроки прорастания — всего 2–3 дня. Это связано с высокой водопроницаемостью оболочки и богатством запасных веществ.
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564100" y="2590009"/>
            <a:ext cx="3422400" cy="75551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Средние сроки прорастания у гороха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Горох прорастает дольше фасоли — 3–5 дней. Его семена имеют более плотную оболочку и иной состав питательных веществ, что замедляет старт роста.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564100" y="3743455"/>
            <a:ext cx="3422400" cy="75551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Пшеница требует больше времени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Пшеница проявляет самый медленный старт прорастания среди упомянутых культур — от 5 до 7 дней, что связано с особенностями структуры семени и запасов.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4100" y="483625"/>
            <a:ext cx="80157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и проблемы при прорастании семян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564150" y="1339700"/>
            <a:ext cx="19413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Чрезмерный полив приводит к загниванию семян и развитию грибковых инфекций, что отрицательно сказывается на развитии проростка.
</a:t>
            </a:r>
            <a:endParaRPr lang="en-US" sz="957" dirty="0"/>
          </a:p>
        </p:txBody>
      </p:sp>
      <p:sp>
        <p:nvSpPr>
          <p:cNvPr id="8" name="Text 2"/>
          <p:cNvSpPr txBox="1"/>
          <p:nvPr/>
        </p:nvSpPr>
        <p:spPr>
          <a:xfrm>
            <a:off x="2588906" y="1339700"/>
            <a:ext cx="19413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Недостаточная влажность задерживает начало прорастания и может привести к потере жизнеспособности семян из-за сухости.
</a:t>
            </a:r>
            <a:endParaRPr lang="en-US" sz="957" dirty="0"/>
          </a:p>
        </p:txBody>
      </p:sp>
      <p:sp>
        <p:nvSpPr>
          <p:cNvPr id="9" name="Text 3"/>
          <p:cNvSpPr txBox="1"/>
          <p:nvPr/>
        </p:nvSpPr>
        <p:spPr>
          <a:xfrm>
            <a:off x="4613663" y="1339700"/>
            <a:ext cx="19413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Глубокое посевание ограничивает доступ света и воздуха, затрудняя прорастание и развитие корешка и побега.
</a:t>
            </a:r>
            <a:endParaRPr lang="en-US" sz="957" dirty="0"/>
          </a:p>
        </p:txBody>
      </p:sp>
      <p:sp>
        <p:nvSpPr>
          <p:cNvPr id="10" name="Text 4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11" name="Text 5"/>
          <p:cNvSpPr txBox="1"/>
          <p:nvPr/>
        </p:nvSpPr>
        <p:spPr>
          <a:xfrm>
            <a:off x="6638416" y="1339700"/>
            <a:ext cx="19413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Низкие температуры замедляют ферментативные реакции, а избыток света может вызвать стресс у семян, уменьшив их всхожесть.
</a:t>
            </a:r>
            <a:endParaRPr lang="en-US" sz="957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4100" y="483625"/>
            <a:ext cx="46587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Удивительные факты о семенах и прорастании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564100" y="1603075"/>
            <a:ext cx="40608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Семена лотоса из Китая сохранили всхожесть более 1300 лет, что демонстрирует удивительную жизнеспособность и устойчивость семян к времени.
</a:t>
            </a:r>
            <a:endParaRPr lang="en-US" sz="1057" dirty="0"/>
          </a:p>
        </p:txBody>
      </p:sp>
      <p:sp>
        <p:nvSpPr>
          <p:cNvPr id="7" name="Text 2"/>
          <p:cNvSpPr txBox="1"/>
          <p:nvPr/>
        </p:nvSpPr>
        <p:spPr>
          <a:xfrm>
            <a:off x="564100" y="2488425"/>
            <a:ext cx="40608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виды сосны прорастают исключительно после лесных пожаров, когда высокая температура разрушает защитную оболочку семян.
</a:t>
            </a:r>
            <a:endParaRPr lang="en-US" sz="1057" dirty="0"/>
          </a:p>
        </p:txBody>
      </p:sp>
      <p:sp>
        <p:nvSpPr>
          <p:cNvPr id="8" name="Text 3"/>
          <p:cNvSpPr txBox="1"/>
          <p:nvPr/>
        </p:nvSpPr>
        <p:spPr>
          <a:xfrm>
            <a:off x="564100" y="3378388"/>
            <a:ext cx="40608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Семена кактусов способны оставаться жизнеспособными до 20 лет в условиях засухи, проклёвываясь сразу после попадания влаги.
</a:t>
            </a:r>
            <a:endParaRPr lang="en-US" sz="1057" dirty="0"/>
          </a:p>
        </p:txBody>
      </p:sp>
      <p:sp>
        <p:nvSpPr>
          <p:cNvPr id="9" name="Text 4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4100" y="483613"/>
            <a:ext cx="55047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прорастания семян: перспективы и возможности
</a:t>
            </a:r>
            <a:endParaRPr lang="en-US" sz="2412" dirty="0"/>
          </a:p>
        </p:txBody>
      </p:sp>
      <p:sp>
        <p:nvSpPr>
          <p:cNvPr id="5" name="Text 1"/>
          <p:cNvSpPr txBox="1"/>
          <p:nvPr/>
        </p:nvSpPr>
        <p:spPr>
          <a:xfrm>
            <a:off x="564100" y="3538900"/>
            <a:ext cx="32463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Прорастание семени — важнейший этап жизни растений, гарантирующий их выживание и развитие. Изучение этого процесса способствует улучшению сельского хозяйства и защите природы.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2026-05-08T17:21:00Z</dcterms:created>
  <dcterms:modified xsi:type="dcterms:W3CDTF">2026-05-08T17:21:00Z</dcterms:modified>
</cp:coreProperties>
</file>