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близкого дома, родной школы и теплой памяти о своем месте.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Родина?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Родина: что это значит?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— это не только страна на карте. Это место, где человек родился, растет, учится и чувствует себя своим. Сначала она начинается с дома, двора и улицы, а потом становится большой и общей — Россией.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650" y="3212188"/>
            <a:ext cx="428400" cy="38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1456" y="3188538"/>
            <a:ext cx="374588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250" y="3188538"/>
            <a:ext cx="428100" cy="42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первым учит ребенка ощущать заботу и спокойствие. Здесь знакомы каждый уголок, каждый звук и каждый вечерний разговор. Именно отсюда начинается чувство: «я здесь свой».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снег во дворе всегда немного волшебный: он меняет знакомый мир и делает его праздничным. Такие минуты особенно запоминаются. Они помогают увидеть красоту вокруг и полюбить ее.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снег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свежего хлеба напоминает о доме, завтраке и добрых руках. Он кажется обыкновенным, но для ребенка становится знаком уюта. Такие детали незаметно складываются в ощущение Родины.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хлеба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тропинка к школе, деревья у дороги и привычные дома делают путь узнаваемым. Ребенок каждый день встречает одни и те же места. Из этого вырастает чувство родного края.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школе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Мамины заботы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Мамин голос, улыбка и привычные домашние дела запоминаются особенно крепко. Они создают тепло, к которому хочется возвращаться. В таких простых моментах рождается первая любовь к родному.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рождается чувство Родины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дает первый опыт любви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ребенка — это место, где его ждут и берегут. Здесь спокойно, привычно и понятно. Даже самая обычная комната кажется особенной, потому что в ней живут близкие люди.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правила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учит заботе, вежливым словам и помощи друг другу. За общим столом, в разговорах и традициях ребенок понимает, что рядом есть свои люди. Так начинается уважение к Родине.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которые становятся родными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и той же лавочке всегда кто-то здоровается, рассказывает новости или ждет друга. Она кажется маленькой, но именно вокруг таких мест складывается знакомый мир двора. Ребенок запоминает его по голосам, окнам и вечернему свету.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Лавочка у подъезда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школу может быть коротким, но он очень важный. По дороге ребенок замечает дома, деревья, знакомые повороты и людей, которых встречает почти каждый день. Так улица становится частью памяти и маленькой родины.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школу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площадка похожа на целую страну приключений: здесь бегают, смеются, спорят и мирятся. У каждого есть любимые качели или турник. Здесь появляются первые друзья, а вместе с ними — первые истории о своем месте.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Площадка, где всегда шумно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родном языке люди легко понимают друг друга, читают книги, учат стихи и рассказывают сказки. Он помогает не просто говорить, а делиться мыслями, чувствами и радостью.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язык передаются пословицы, загадки, шутки и семейные истории. В них хранится опыт многих поколений. Поэтому родная речь — это не только слова, но и живая память.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родной язык так важен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и взрослые говорят на одном языке, им проще быть рядом, помогать друг другу и сохранять традиции. Родной язык соединяет семью, школу и целую страну.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песни и стихи помогают почувствовать Родину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 песнях о Родине часто появляются березы, поля, реки и дорога домой. Эти картины легко представить, поэтому они сразу откликаются в сердце.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знакомые образы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«С чего начинается Родина?» стала названием известной песни. Ее знают многие люди, потому что она говорит о простых и очень близких вещах.
</a:t>
            </a:r>
            <a:endParaRPr lang="en-US" sz="1026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песня Михаила Матусовского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песни и стихи делают любовь к Родине ярче и ближе. Они помогают заметить, что родное можно не только увидеть, но и почувствовать.
</a:t>
            </a:r>
            <a:endParaRPr lang="en-US" sz="1054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теплое чувство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часть Родины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река, поле и озеро делают каждый уголок страны особенным. У природы есть свои цвета, звуки и запахи. Иногда достаточно посмотреть в окно, чтобы заметить красоту рядом.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весенние ручьи, горы и широкие просторы помогают понять: Родина очень разная. Но в каждом месте можно найти что-то свое, знакомое и любимое, как старого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растет чувство Родины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личных впечатлений к заботе о стране и людях вокруг.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763" y="3212188"/>
            <a:ext cx="428400" cy="38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помогает любить Родину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дети узнают о России, ее природе, городах, истории и праздниках. Новые знания помогают лучше понимать страну и замечать, как она устроена.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открывают детям карту России, рассказывают о ее людях и традициях, помогают задавать вопросы. С ними страна становится ближе и понятнее.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учат порядку, вниманию и ответственности. Когда каждый старается, в классе становится спокойнее, а учиться — гораздо приятнее, почти как в хорошей команде.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ребята учатся работать вместе, помогать друг другу и находить общий язык. Дружный класс показывает, как важно уважать людей рядом.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каждый день открывают детям мир знаний, учат думать, дружить и задавать вопросы. Благодаря их терпению школа становится местом, где хочется расти и стараться.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Врачи, пожарные и другие спасатели помогают в трудную минуту. Их работа дает людям здоровье, безопасность и уверенность, что рядом есть надежная помощь.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делают Родину сильнее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честно выполняет свое дело и заботится о других, он укрепляет страну. Из таких ежедневных поступков и складывается сила Родины.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Строители, водители, почтальоны и библиотекари тоже очень нужны. Они соединяют города, доставляют нужные вещи и делают жизнь удобнее, спокойнее и добрее.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России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 помогают людям узнавать свою страну и чувствовать единство. Эти символы напоминают, что Россия большая, но для всех граждан она одна и общая.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Белый, синий и красный цвета флага, двуглавый орел на гербе и торжественное звучание гимна связаны с важными событиями. К ним относятся с уважением и вниманием.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памятные дни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8527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говорит о том, как важно быть вместе, помогать друг другу и беречь согласие. Он напоминает: сила страны в единстве людей.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8527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ноября — День народного единства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81016" y="2134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праздник напоминает о любви к Родине, ее истории и символах. Люди поздравляют друг друга и желают стране мира и благополучия.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81016" y="1603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июня — День России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564329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вспоминают подвиг людей, которые защитили страну в годы войны. Звучат слова благодарности, а память передают из поколения в поколение.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564329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— День Победы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историю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понять, как жили люди раньше, что они строили и защищали. Без памяти о прошлом трудно увидеть, откуда взялись наши привычки и традиции.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знает историю своего города и страны, он лучше понимает настоящее. Тогда легче уважать труд людей, беречь наследие и не повторять ошибок прошлого.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фотографии, семейные рассказы, музеи и памятники сохраняют следы времени. Они делают прошлое ближе и помогают почувствовать связь между поколениями.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у каждого своя и одна для всех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место, которое особенно дорого: дом, двор, улица, село или город. Там появляются первые друзья, привычные дороги и самые теплые воспоминания.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Родина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есть и общая Родина — Россия. Любя свой родной уголок, человек учится уважать всю страну, ее людей, язык, символы и традиции.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заботиться о Родине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мусорить, беречь деревья и цветы, аккуратно обращаться с природой — это простые, но важные дела. Так двор и улица остаются чистыми и красивыми.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книги, парты, игрушки и общие вещи — значит уважать труд многих людей. Когда вокруг порядок, всем легче жить, учиться и радоваться.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учиться, выполнять обещания и честно делать поручения значит приносить пользу людям рядом. Из таких шагов вырастает надежность, на которую можно опереться.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младшим, уважать старших и быть вежливым дома и в школе — тоже забота о Родине. Добрые слова иногда работают лучше любой метлы.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33344" y="1686040"/>
            <a:ext cx="374588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дружбе народов России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разных народов живут вместе в одной стране и соблюдают общие правила уважения. Это помогает сохранять мир, дружбу и взаимную поддержку.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костюмы, праздники и обычаи передают память о предках. Они показывают, насколько разнообразной и красивой может быть культура.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одежда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Блюда, песни и танцы разных народов делают общую жизнь ярче. Когда люди знакомятся с традициями друг друга, дружба становится крепче.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 песни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народов России есть свои языки и говоры, но всех объединяет взаимное понимание и желание жить в согласии. Языковое богатство делает страну особенно интересной.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в большой стране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ребенка малая родина начинается с двора, улицы и школы. Здесь все знакомо: деревья у дома, дорога к друзьям, любимая скамейка и первые радости.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города, села или края есть своя история, памятные места и известные люди. Из таких маленьких мест складывается большая страна, которую хочется беречь и уважать.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помнишь о флаге, гербе и гимне, легче понять: Родина объединяет людей, как большая дружная семья.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символа помогают людям чувствовать себя частью одной страны.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Федерации, статья 70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живет в памяти, в песнях, в семейных историях и добрых делах. Она начинается рядом, а потом становится большой и очень дорогой.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остается в сердце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2026-05-21T07:23:43Z</dcterms:created>
  <dcterms:modified xsi:type="dcterms:W3CDTF">2026-05-21T07:23:43Z</dcterms:modified>
</cp:coreProperties>
</file>