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771075"/>
            <a:ext cx="39048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 к ярким описательным текстам в творческих проектах по английскому языку.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243325"/>
            <a:ext cx="74367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Тематическая лексика в креативном письме: задачи и основные темы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99916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826475"/>
            <a:ext cx="38706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тематического словаря помогает создавать детальные описания и развивать творческие способности учащихся в 10 классе через проектные и исследовательские задания.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лексики в создании выразительных описаний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тематическая лексика?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39829" y="308866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Примеры: существительные (castle, forest), прилагательные (mysterious, ancient), глаголы (flow, shine), фразовые сочетания (to catch a glimpse).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62886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Сюда входят различные части речи: существительные, прилагательные, глаголы и устойчивые фразы, создающие атмосферу и детали текста.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56498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Тематическая лексика включает слова и выражения, характерные для конкретной области или темы, позволяющие точно и живо описывать объекты и явления.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4362809" y="308822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тематической лексики помогает сделать описание выразительным и позволяет читателю лучше представить описываемое.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Жанры творческого письма для описания
</a:t>
            </a:r>
            <a:endParaRPr lang="en-US" sz="2012" dirty="0"/>
          </a:p>
        </p:txBody>
      </p:sp>
      <p:sp>
        <p:nvSpPr>
          <p:cNvPr id="11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2427825"/>
            <a:ext cx="16911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внешности и характера человека, требует слов, связанных с эмоциями и чертами лица.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1952478" y="2427825"/>
            <a:ext cx="16911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природной среды с помощью образных слов для отображения атмосферы и деталей местности.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3728967" y="2427825"/>
            <a:ext cx="16911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Интерьер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внутреннего пространства, мебели и деталей, устанавливающих обстановку и настроение.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5500862" y="2427825"/>
            <a:ext cx="16911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о мероприятии или явлении, где важно передать динамику и эмоции происходящего.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7272769" y="2427825"/>
            <a:ext cx="16911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Описательный рассказ о предмете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Детализированное описание объекта с упором на его свойства и функции, используя точную специализированную лексику.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9450" y="1516913"/>
            <a:ext cx="4230000" cy="140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9998" y="2925605"/>
            <a:ext cx="4230000" cy="140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тематической лексики по теме «Природа»
</a:t>
            </a:r>
            <a:endParaRPr lang="en-US" sz="2012" dirty="0"/>
          </a:p>
        </p:txBody>
      </p:sp>
      <p:sp>
        <p:nvSpPr>
          <p:cNvPr id="11" name="Text 2"/>
          <p:cNvSpPr txBox="1"/>
          <p:nvPr/>
        </p:nvSpPr>
        <p:spPr>
          <a:xfrm>
            <a:off x="820025" y="1652350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Лесное утро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Пышная зелень пробуждается под ласковым светом, где берёзы тянутся ввысь, а журчание ручья создаёт атмосферу спокойствия и свежести. Хрустальный воздух наполняет лёгкие прохладой.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820573" y="3061041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Горное озеро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Синеватая гладь воды отражает небо, а окружающие вершины замерли в величии. Ветер шевелит листья, а прозрачная вода тихо журчит, маня к созерцанию и умиротворению.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Популярность лексических тем в сочинениях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показывает предпочтение пейзажных описаний среди учеников, что отражает их интерес к природе и окружающей среде.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жанров раскрывает приоритеты в тематическом выборе и помогает учителям адаптировать задания для максимального вовлечения.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анализа творческих работ 10 классов, 2023
</a:t>
            </a:r>
            <a:endParaRPr lang="en-US" sz="69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компоненты успешного описания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3659186" y="308871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применение художественных приёмов – метафор, эпитетов и сравнений – усиливает эмоциональное воздействие и образность.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5773786" y="1678187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 к деталям и последовательное раскрытие элементов описания формируют целостное восприятие и индивидуальный стиль автора.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40448" y="2382988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Подбор адекватной тематической лексики, специфичной для выбранного жанра, обеспечивает точность и выразительность текста.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описательного текста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1577403" y="23391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часть развёрнуто представляет детали, развертывая основные характеристики объекта или события.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625404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Вступление создаёт общую атмосферу и вводит читателя в тему, задавая тон всему описанию.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874415" y="3043013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 обобщает содержание, выражает личное отношение или резюмирует впечатления.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2297327" y="374948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часть требует соответствующей лексики и грамматических конструкций для логичности и связности текста.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725" y="2927350"/>
            <a:ext cx="2819400" cy="2114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8448" y="2926090"/>
            <a:ext cx="2819400" cy="211455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820025" y="1652350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Туманный замок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Описывая старинный замок, применяют эпитеты: туманный, бархатный, шершавый, чтобы подчеркнуть загадочность и историческую глубину. Такой подбор слов оживляет картинку и захватывает читателя.
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4341748" y="1651090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картины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пейзажах употребляются прилагательные, передающие фактуру и настроение, например, хрустальный лёд или синеватое небо. Это помогает создать яркие и запоминающиеся описания.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прилагательных для создания образов
</a:t>
            </a:r>
            <a:endParaRPr lang="en-US" sz="201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и динамика описания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1577403" y="23391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тематических глаголов помогает передать изменения во времени и состояниях, усиливая эффект присутствия и эмоциональную вовлечённость.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1625404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глаголов движения, таких как журчать, мерцать, придаёт тексту живость и помогает читателю ощущать динамику событий.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415" y="3043013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глаголы создают эффект погружения, делая сцену более реалистичной и образной для читателя.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Стилистические приёмы в описании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39829" y="308866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Эпитеты выделяют ключевые характеристики, вызывая эмоциональный отклик и помогая читателю прочувствовать атмосферу произведения через точный выбор слов.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62886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Сравнения усиливают визуальное восприятие, подчёркивая особенности описываемого объекта и делая повествование более доступным и запоминающимся для читателя.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56498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Метафоры создают выразительные образы, связывая обычные явления с неожиданными сравнениями, что помогает раскрыть глубину восприятия и придаёт тексту эстетическую насыщенность.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4362809" y="308822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Риторические вопросы и образные выражения оживляют текст, способствуя установлению контакта с читателем и придавая композиции индивидуальность и глубину.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700" y="2388302"/>
            <a:ext cx="4014300" cy="9091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лексики для разных тем описания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5014337" y="1658623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классифицирует слова по темам, отражая специфику словаря в различных жанрах творческого письма для 10 класса.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012675" y="2626877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лексики тесно связаны с темой, обеспечивая выразительность и точность описания в каждом жанре.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99700" y="4131050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итоговых сочинений выпускников 10 класса
</a:t>
            </a:r>
            <a:endParaRPr lang="en-US" sz="69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Тематическая лексика для описания настроения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1543661" y="23990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Позитивные характеристики, такие как «бодрый», вызывают ощущения радости и жизнерадостности, оживляя повествование и улучшая его восприятие.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3621425" y="3748700"/>
            <a:ext cx="47409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Напряжённость и тревога передаются через слова вроде «напряжённый», что помогает выстроить драматическое напряжение и удержать внимание аудитории.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6182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отражающие грусть или печаль, например, «унылый», создают атмосферу меланхолии и способствуют глубокому эмоциональному вовлечению читателя.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25" y="918141"/>
            <a:ext cx="8784000" cy="33440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подбора тематической лексики для описания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556200"/>
            <a:ext cx="87840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формирования тематического словаря в творческом письме
</a:t>
            </a:r>
            <a:endParaRPr lang="en-US" sz="111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4350" y="1728811"/>
            <a:ext cx="189000" cy="25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46603" y="1755188"/>
            <a:ext cx="249000" cy="199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61923" y="1730288"/>
            <a:ext cx="249000" cy="249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Форматы проектной работы в 10 классе
</a:t>
            </a:r>
            <a:endParaRPr lang="en-US" sz="2012" dirty="0"/>
          </a:p>
        </p:txBody>
      </p:sp>
      <p:sp>
        <p:nvSpPr>
          <p:cNvPr id="11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764464" y="2370925"/>
            <a:ext cx="1965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Индивидуальные проекты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Самостоятельное сочинение развивает навыки личного выражения, углубляя владение тематической лексикой и структурой описательного текста.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3586815" y="2370902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Групповые проекты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Коллективное описание способствует обмену идеями, совместному поиску лексики и формированию комплексного и насыщенного материала.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6402135" y="2370902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Критерии оценки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Оцениваются языковая точность, лексическое разнообразие, оригинальность идей и полнота раскрытия темы.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8894" y="811066"/>
            <a:ext cx="4230000" cy="140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9441" y="2219757"/>
            <a:ext cx="4230000" cy="140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18472" y="3629686"/>
            <a:ext cx="4230000" cy="140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819469" y="946502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улица: оживлённый пейзаж
</a:t>
            </a:r>
            <a:pPr algn="l" indent="0" marL="0">
              <a:lnSpc>
                <a:spcPct val="115000"/>
              </a:lnSpc>
              <a:buNone/>
            </a:pPr>
            <a:r>
              <a:rPr lang="en-US" sz="5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городской улицы включает детали архитектуры, прохожих и атмосферу суеты. Использование тематической лексики помогает передать динамику и колорит городской жизни.
</a:t>
            </a:r>
            <a:endParaRPr lang="en-US" sz="1065" dirty="0"/>
          </a:p>
        </p:txBody>
      </p:sp>
      <p:sp>
        <p:nvSpPr>
          <p:cNvPr id="14" name="Text 2"/>
          <p:cNvSpPr txBox="1"/>
          <p:nvPr/>
        </p:nvSpPr>
        <p:spPr>
          <a:xfrm>
            <a:off x="820016" y="2355194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Загородный пейзаж: природа и покой
</a:t>
            </a:r>
            <a:pPr algn="l" indent="0" marL="0">
              <a:lnSpc>
                <a:spcPct val="115000"/>
              </a:lnSpc>
              <a:buNone/>
            </a:pPr>
            <a:r>
              <a:rPr lang="en-US" sz="5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акцент делается на описании природных элементов: деревья, река, небо. Слова выбираются так, чтобы создавать умиротворяющее настроение и яркие визуальные образы.
</a:t>
            </a:r>
            <a:endParaRPr lang="en-US" sz="1096" dirty="0"/>
          </a:p>
        </p:txBody>
      </p:sp>
      <p:sp>
        <p:nvSpPr>
          <p:cNvPr id="15" name="Text 3"/>
          <p:cNvSpPr txBox="1"/>
          <p:nvPr/>
        </p:nvSpPr>
        <p:spPr>
          <a:xfrm>
            <a:off x="819047" y="3765123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Интерьер комнаты: уют и характер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интерьера фокусируется на деталях мебели, освещения и атмосферы. Правильная лексика помогает раскрыть стиль и настроение помещения, делая текст живым.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визуализации и описание в проектной работе
</a:t>
            </a:r>
            <a:endParaRPr lang="en-US" sz="201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Распространённые ошибки при использовании тематической лексики
</a:t>
            </a:r>
            <a:endParaRPr lang="en-US" sz="2162" dirty="0"/>
          </a:p>
        </p:txBody>
      </p:sp>
      <p:sp>
        <p:nvSpPr>
          <p:cNvPr id="7" name="Text 1"/>
          <p:cNvSpPr txBox="1"/>
          <p:nvPr/>
        </p:nvSpPr>
        <p:spPr>
          <a:xfrm>
            <a:off x="3659186" y="308871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Неподходящие эпитеты и метафоры могут привести к несоответствию стиля, ухудшая восприятие и создавая путаницу в эмоциональной тональности произведения.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5773786" y="1678187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формальной лексики в неформальных жанрах снижает естественность текста, важно подбирать слова, соответствующие контексту и жанру описания.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40448" y="2382988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Тавтология ослабляет выразительность текста — частое повторение одних и тех же слов вредит уникальности описания и вызывает усталость у читателя.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синонимов и антонимов в развитии выразительности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1577403" y="23391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Антонимы помогают создавать контрасты, выделяя особенности объекта и способствуя формированию ярких и запоминающихся описательных образов.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625404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Синонимы обеспечивают разнообразие речи, позволяя избегать повторений и расширяя возможности точной передачи оттенков смысла и эмоциональных нюансов.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874415" y="3043013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Систематическое применение этих средств усиливает стилистическое обогащение текста и развивает языковое мышление школьников.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2297327" y="374948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Владение синонимами и антонимами способствует гибкости речи и повышает качество творческих проектов, делая их более профессиональными и выразительными.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Тематический словарь как базовый инструмент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1577403" y="23391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пополнение словаря из учебных материалов, литературы и фильмов способствует расширению словарного запаса и развитию языковой компетентности.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1625404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Ведение собственного тематического словаря помогает систематизировать, закреплять и быстро находить нужные слова, что существенно облегчает процесс творческого письма.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415" y="3043013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подобного инструмента повышает уровень лексической разнообразности и качество выполненных проектов, делая работу более уверенной и профессиональной.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979288"/>
            <a:ext cx="7436700" cy="10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Значимость тематической лексики для творческого успеха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802300" y="3039900"/>
            <a:ext cx="40194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Осознанное применение тематической лексики формирует выразительность и глубину описаний, стимулирует воображение и способствует развитию языковых навыков, что важно для успешной учебной и творческой деятельности старшеклассников.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2026-05-07T18:58:19Z</dcterms:created>
  <dcterms:modified xsi:type="dcterms:W3CDTF">2026-05-07T18:58:19Z</dcterms:modified>
</cp:coreProperties>
</file>