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обстоятельств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обстоятельства уточняют действие и делают речь точнее?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обстоятельства важны в 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делают предложение точным и понятным: показывают место, время, причину, цель и способ действия. На уроках русского языка в 5 классе они помогают учиться задавать вопросы от сказуемого и находить зависимые слова.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 предложении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обычно зависит от сказуемого и поясняет, как происходит действие, когда оно совершается или при каких условиях. Оно не называет предмет, а уточняет действие.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глагол может иметь несколько обстоятельств сразу: места, времени, причины или цели. Тогда предложение становится более точным и подробным.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обстоятельство, нужно задать вопрос от сказуемого и определить, какое значение выражает зависимое слово: место, время, образ действия, меру, условие или уступку.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обстоятельств и вопросы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важные виды обстоятельств и вопросы, по которым их находят в предложении.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определить вид обстоятельства, а значение показывает, что именно оно уточняет в действии.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места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места отвечают на вопросы где? куда? откуда? Они показывают, где происходит действие или в каком направлении движется предмет: в классе, на улице, к доске.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особенно часто встречаются в описаниях уроков, прогулок и перемещений. Они делают картину события наглядной и помогают представить пространство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 к обстоятельствам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школьные вопросы, по которым определяют вид обстоятельства в предложении.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текстах встречаются вопросы места, времени и образа действия; они помогают точнее описать событие.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примерам, 5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437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времени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 вопрос когда? и показывают точное время события: утром, вчера, в понедельник, сегодня. Это помогает понять, в какой момент произошло действие.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вопросы как долго? с каких пор? до каких пор? отвечают обстоятельства, которые называют продолжительность: три часа, с утра, до вечера. Они показывают границы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обстоятельства выражаются наречиями и существительными с предлогами. В речи они делают сообщение более ясным и помогают выстроить последовательность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причины и цели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причины отвечают на вопрос почему? и объясняют, из-за чего произошло действие: из-за дождя, по болезни, от усталости. Они связывают событие с его основанием.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цели отвечают на вопрос зачем? и показывают, ради чего совершается действие: для победы, чтобы успеть, ради помощи другу. Они раскрывают намерение говорящего или героя.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школьных текстах эти виды часто помогают понять поступки персонажей: что их заставило действовать и к какому результату они стремились.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обстоятельства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основана на вопросе от сказуемого и значении зависимого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образа действия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образа действия отвечают на вопросы как? каким образом? и показывают, как именно совершается действие: быстро, тихо, весело.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выражаются наречиями, но могут быть и сочетаниями слов: без спешки, с улыбкой, с удовольствием. Такие формы делают речь живой и точной.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обстоятельств помогает передать не только сам факт действия, но и его характер: спокойно, аккуратно, решительно или осторожно.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обстоятельства образа действия особенно полезны в описании поступков, движений и поведения персонажей.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только назвать признак, но и точно оценить его силу, количество или интенсивность: очень, почти, совсем, немного.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обстоятельств рассматривают в теме.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условия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условия показывают, при каком обстоятельстве действие может произойти. Они помогают понять, от чего зависит результат: от погоды, решения, желания или выполнения другого 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обстоятельства часто выражаются словами если, при, в случае, при желании. Они делают высказывание точнее, потому что сразу обозначают возможную ситуацию и её границы.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уступки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препятствие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уступки показывает, что действие совершается при наличии помехи, но всё равно происходит. Это подчёркивает трудность, которую не смогли остановить.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выразительнее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встречаются нечасто, но придают тексту точность и эмоциональную выразительность. Они помогают показать упорство, смелость или настойчивость героя.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«вопреки»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 значению: действие идёт вопреки ожиданию или помехе. Вопросы помогают проверить смысл — несмотря на что? вопреки чему?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 обстоятельства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обстоятельственное значение может передаваться разными грамматическими средствами. Это важно помнить при разборе предложения.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 формы с предлогами встречаются чаще всего, но смысл обстоятельства не зависит от одной части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чаще выражены обстоятельства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особенно часто встречаются короткие формы, которые легко включаются в предложение и быстро уточняют действие.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наречия и существительные с предлогами; остальные способы употребляются реже и обычно передают более точный оттенок смысла.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выборка учебных примеров по теме «Обстоятельство»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обстоятельство от дополнения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предмет и отвечает на вопросы косвенных падежей — кого? чего? кому? чему? — перед вами дополнение, а не обстоятельство.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в школе — обстоятельство места, книгу — дополнение. Один и тот же предлог не гарантирует одинаковую синтаксическую роль.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вопрос. Если слово отвечает на где? когда? как? почему?, оно уточняет действие и, скорее всего, является обстоятельством.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обстоятельств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автоматически считать любое слово с предлогом обстоятельством места. Иногда оно обозначает не место, а предмет или объект действия, то есть дополнение.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причину и цель. Если можно спросить почему?, речь идёт о причине; если зачем? — о цели действия.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смешивать вопросы времени и места, особенно в коротких предложениях. Нужно внимательно смотреть на смысл зависимого слова, а не только на форму.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замечать несколько обстоятельств в одном предложении. Каждое слово проверяют отдельно, потому что оно может отвечать на свой вопрос и выражать свой вид.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с обстоятельствами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парке было тихо, но через несколько минут дети побежали по дорожке. Из-за ветра листья кружились в воздухе, а солнце светило совсем мягко. В тексте сразу слышны время, место, причина и образ действия.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путь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вышли из школы быстро и без шума, потому что спешили домой. Несмотря на сильный ветер, они дошли до дома с радостью и без остановок. Один короткий рассказ может собрать несколько обстоятельств сразу.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улице стало свежо, и мы пошли в парк. Там дети играли возле скамеек, а птицы пели всё громче. Обстоятельства делают описание живым и помогают увидеть картину почти как на фото.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обстоятельства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 обстоятельства в 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 обстоятельствах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делают предложение точным и понятным: они уточняют, где, когда, как и почему происходит действие. Если правильно задать вопрос и определить значение, разбор станет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2026-05-22T14:15:59Z</dcterms:created>
  <dcterms:modified xsi:type="dcterms:W3CDTF">2026-05-22T14:15:59Z</dcterms:modified>
</cp:coreProperties>
</file>