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сердечно-сосудистой системы: значение и ключевые темы
</a:t>
            </a:r>
            <a:endParaRPr lang="en-US" sz="3512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важная система, обеспечивающая транспорт кислорода и питательных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система — основа здоровья организма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переносят кислород и удаляют отходы обмена. Их состояние влияет на рост, развитие и общее самочувствие подростков. Профилактика нарушений крайне важна для сохранения качества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сердца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 — двух предсердий и двух желудочков, а миокард обеспечивает непрерывную работу органа, поддерживая кровообращение.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сосудов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толстые, эластичные стенки и несут кровь от сердца; вены — с клапанами для обратного тока; капилляры обеспечивают обмен веществ между кровью и тканями.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 и сосудов: ключевые части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1651" y="2283747"/>
            <a:ext cx="2798270" cy="1578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в левом желудочке и снабжает кислородом все органы, собирая использованную кровь, которая возвращается в правое предсердие.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4798900" y="2283747"/>
            <a:ext cx="2798270" cy="1578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Исходит из правого желудочка, проходит через лёгкие для насыщения кислородом и возвращается в левое предсердие, поддерживая обмен газов.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9495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Кровообращение: два круга жизни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43311"/>
            <a:ext cx="4724400" cy="1591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свойства каждой группы сосудов обеспечивают эффективное кровоснабжение и обмен веществ в организме.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сосудов отличается строением и функцией, что обеспечивает эффективное кровообращение в организме.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артерий, вен и капилляров
</a:t>
            </a:r>
            <a:endParaRPr lang="en-US" sz="271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здоровья сердца в подростковом возрасте
</a:t>
            </a:r>
            <a:endParaRPr lang="en-US" sz="176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сердце и сосуды активно развиваются, что требует регулярных физических нагрузок для укрепления и правильного развития сердечно-сосудистой системы.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 богато витаминами и минералами способствует формированию крепких сосудов и снижению риска сердечных патологий в будущем.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активности и чрезмерное потребление вредных продуктов увеличивают вероятность ранних нарушений здоровья сердца и сосудов.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и активные игры помогают укрепить сердце и сосуды, улучшая общее состояние здоровья подростков.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алкоголя вместе со сбалансированным питанием значительно снижает риск развития сердечно-сосудистых заболеваний с молодого возраста.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здорового образа жизни в профилактике заболеваний
</a:t>
            </a:r>
            <a:endParaRPr lang="en-US" sz="1736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здравоохранения России,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нарушений работы сердца и сосудов
</a:t>
            </a:r>
            <a:endParaRPr lang="en-US" sz="197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питание и недостаток движения составляют более 70% влияния на развитие заболеваний у подростков.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можно снизить изменением образа жизни, что помогает предотвратить заболевания сердца с юных лет.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рационе должны преобладать свежие овощи и фрукты, обеспечивающие организм антиоксидантами и витаминами для защиты сосудов.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 и цельнозерновые продукты снабжают энергией и клетчаткой, поддерживая здоровье сердца и улучшая пищеварение.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Нежирное мясо и рыба — источники белка и полезных жиров, способствующих нормальному функционированию сердечно-сосудистой системы.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сахара, соли и насыщенных жиров помогает предотвратить развитие атеросклероза и контролировать артериальное давление.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питания для здорового сердца
</a:t>
            </a:r>
            <a:endParaRPr lang="en-US" sz="268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сердце и сосуды
</a:t>
            </a:r>
            <a:endParaRPr lang="en-US" sz="195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умеренная или интенсивная активность укрепляет сердечную мышцу и улучшает работу сосудов у подростков.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улучшают эластичность сосудов, снижая риск гипертонии и предотвращая раннее ожирение.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движений — бег, плавание, велосипед и спортивные игры — поддерживает общий тонус и здоровье сердечно-сосудистой системы.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курение сужает сосуды и ухудшает работу сердца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курении сосуды сужаются из-за воздействия никотина, что затрудняет поступление кислорода к органам. Этот процесс повышает нагрузку на сердце и способствует развитию заболеваний уже в молодом возрасте.
</a:t>
            </a:r>
            <a:endParaRPr lang="en-US" sz="1244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 сердечный ритм: опасные последствия для подростков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алкоголя нарушает ритм сердца и может повысить артериальное давление. Подростки, злоупотребляющие спиртным, рискуют столкнуться с серьёзными проблемами сердечно-сосудистой системы в дальнейшем.
</a:t>
            </a:r>
            <a:endParaRPr lang="en-US" sz="1244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влияние вредных привычек
</a:t>
            </a:r>
            <a:endParaRPr lang="en-US" sz="2352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его воздействие на сердце подростка
</a:t>
            </a:r>
            <a:endParaRPr lang="en-US" sz="222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вызывает учащённое сердцебиение и скачки давления, ухудшая работу сердечно-сосудистой системы подростка и нарушая её нормальную функцию.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сна и постоянное напряжение приводят к повышенной утомляемости, снижая общую выносливость и оказывая негативное влияние на сосуды и сердце.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Своевременные методы снижения стресса, такие как правильный режим дня и поддержка близких, способствуют укреплению здоровья сердечно-сосудистой системы.
</a:t>
            </a:r>
            <a:endParaRPr lang="en-US" sz="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развития гипертонии у подростков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российские кардиологические исследования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нарушения: атеросклероз и ишемическая болезнь сердца
</a:t>
            </a:r>
            <a:endParaRPr lang="en-US" sz="1695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начинается с накопления холестерина в стенках артерий, что ведёт к их заужению и снижению эластичности, затрудняя кровоток.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Ишемическая болезнь возникает при ограниченном поступлении кислорода к сердечной мышце из-за суженных сосудов и повышенной нагрузки на сердце.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этих заболеваний возможно через регулярные медицинские обследования и контроль липидного профиля крови.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правильное питание, отказ от вредных привычек и поддержание физической активности для сохранения здоровья сосудов и сердца.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миокарда: причины и симптомы
</a:t>
            </a:r>
            <a:endParaRPr lang="en-US" sz="2494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инфаркта является тромбоз коронарного сосуда, что приводит к прекращению кровоснабжения части сердечной мышцы. Без лечения развивается некроз тканей.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включают внезапную сильную боль в груди, одышку, холодный пот и слабость. Мгновенная помощь критически важна для спасения жизни и восстановления.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инсульта среди молодёжи
</a:t>
            </a:r>
            <a:endParaRPr lang="en-US" sz="2521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и лечение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осмотры помогают обнаружить врождённые пороки сердца и другие факторы риска для предотвращения инсульта.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здорового образа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контроль веса способствуют нормализации кровообращения и снижению гипертонии, уменьшая риск инсульта.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стрессом и регулярный мониторинг
</a:t>
            </a:r>
            <a:pPr algn="l" indent="0" marL="0">
              <a:lnSpc>
                <a:spcPct val="90000"/>
              </a:lnSpc>
              <a:buNone/>
            </a:pPr>
            <a:r>
              <a:rPr lang="en-US" sz="4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резких стрессов и систематическая проверка артериального давления помогают стабилизировать состояние сосудов у подростков.
</a:t>
            </a:r>
            <a:endParaRPr lang="en-US" sz="1419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389" y="1384985"/>
            <a:ext cx="40826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3397" y="1418271"/>
            <a:ext cx="443582" cy="3548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нарушений кровообращения у подростков
</a:t>
            </a:r>
            <a:endParaRPr lang="en-US" sz="1695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утомляемость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могут быстро уставать при обычных нагрузках, что свидетельствует о недостаточном кровоснабжении тканей и повышенной нагрузке на сердце.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Головокружение и головные боли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головные боли и головокружения связаны с нарушением кровотока в мозге и требуют внимательного медицинского наблюдения.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 и дискомфорт в области сердца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болей или ощущения сдавливания в грудной клетке при физической активности или стрессах требует немедленной консультации врача.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сердечно-сосудистых нарушений среди подростков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медосмотры способствуют выявлению заболеваний на ранних стадиях и улучшению здоровья подростков в целом.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диагностируемых случаев связан с эффективностью профилактических программ и медицинского мониторинга среди молодёжи.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семьи и школы в формирование здоровых привычек
</a:t>
            </a:r>
            <a:endParaRPr lang="en-US" sz="172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 задаёт основу правильного питания и регулярной активности, укрепляя здоровье сердца с ранних лет.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физкультуры и образовательные занятия способствуют формированию здорового образа жизни и профилактике заболеваний.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поддержка дома и в школе снижает уровень стресса у подростков, что благоприятно влияет на состояние сердечно-сосудистой системы.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сердце — залог здорового будущего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в гигиене сердечно-сосудистой системы укрепляет здоровье подростков и предотвращает развитие серьёзных заболеваний, обеспечивая активную и долгую жизнь.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2026-05-09T04:01:43Z</dcterms:created>
  <dcterms:modified xsi:type="dcterms:W3CDTF">2026-05-09T04:01:43Z</dcterms:modified>
</cp:coreProperties>
</file>