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над многочленами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упрощать, раскрывать скобки и выполнять действия без ошибок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многочлены в 8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уверенно работать с формулами, уравнениями и буквенными выражениями, а ещё тренируют аккуратность в знаках, степенях и преобразованиях, которые постоянно встречаются в алгебре восьмого класса.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 и из чего он состоит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многочлена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алгебраическое выражение, составленное из одного или нескольких одночленов, соединённых знаками «+» или «−». Каждый его член сохраняет собственный коэффициент и буквенную часть.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одночлена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включает число, буквы и показатели степеней. Например, в записи 7a^2b коэффициент равен 7, а буквенная часть показывает переменные и их степени.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 выражения 5x−3, 2a^2+7a−1 и 4m^3−m+9. Они различаются числом членов, но все построены по одному принципу.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определяется по наибольшей степени его членов. В выражении 3x^2−2x+5 наибольшая степень равна 2, поэтому и степень многочлена равна 2.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состава многочлена помогает правильно выполнять преобразования, не путать члены и быстро находить, какие части выражения можно объединять при упрощении.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и неподобные члены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имеют одинаковые буквы и одинаковые показатели степеней. Например, 4x и −7x, а также 3a^2b и 5a^2b можно объединять между собой.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или 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буква или степень отличается, члены считаются неподобными. Так, 2x и 2x^2, а также 3ab и 3a нельзя складывать или вычитать как одинаковые.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приведении подобных членов меняются только коэффициенты, а буквенная часть остаётся прежней. Это удобно: нужно внимательно следить за числами, но не переписывать переменные.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умении различать подобные и неподобные члены строится упрощение выражений. Ошибка на этом шаге сразу приводит к неверному результату в следующем преобразовании.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подобные члены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упрощать выражения без потери знаков и членов.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многочленов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Снимаем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скобки после знака «+» можно просто убрать, потому что знаки внутри остаются прежними. Это первый шаг к удобной записи выражения.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Группируем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приводят подобные члены: отдельно собирают одинаковые буквенные части, а затем складывают их коэффициенты. Так выражение становится короче и понятнее.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многочленов опирается на переместительный и сочетательный законы. Поэтому слагаемые можно переставлять и объединять в удобном порядке, не меняя результата.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возникают из-за пропуска знака или неверного объединения неподобных членов. Аккуратная запись каждого слагаемого помогает избежать лишних исправлений.
</a:t>
            </a:r>
            <a:endParaRPr lang="en-US" sz="13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многочленов и смена знаков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многочлена знаки всех членов второго выражения меняются на противоположные. Это означает, что минус перед скобками влияет на каждый член внутри.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можно рассматривать как сложение противоположного числа. Поэтому после смены знаков выражение преобразуется в удобный вид, а затем приводятся подобные члены.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(5x−2)−(2x+7) сначала меняют знаки внутри вторых скобок: 5x−2−2x−7. После этого остаётся только собрать подобные члены.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выделять каждый член второго многочлена отдельно и отмечать его новый знак. Такой способ особенно помогает не пропустить ни одно слагаемое при раскрытии скобок.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труднее всего школьникам даются знаки при раскрытии скобок и вычитании многочленов.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запись каждого шага, тем меньше ошибок: сначала проверяют знаки, затем коэффициенты и только потом степень.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типичных ошибок при работе с многочленами; данные для иллюстрации, без привязки к конкретному исследованию.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 выполняется по распределительному закону: одночлен умножают на каждый член выражения отдельно. Так раскрываются скобки и не теряется ни одно слагаемое.
</a:t>
            </a:r>
            <a:endParaRPr lang="en-US" sz="1235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Перемножаем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числовые коэффициенты, а затем переходят к буквенной части. Если переменные одинаковые, их степени складываются, что особенно важно при работе с выражениями вида x·x^2.
</a:t>
            </a:r>
            <a:endParaRPr lang="en-US" sz="1235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3x(2x−5) получаем 6x^2−15x. Сначала 3x умножается на 2x, затем на −5, после чего записывается итоговый многочлен.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нужен для раскрытия скобок, преобразования формул и решения задач, где выражение нужно привести к более удобному виду без изменения его значения.
</a:t>
            </a:r>
            <a:endParaRPr lang="en-US" sz="13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многочлен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Запись множителей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оба многочлена в удобном виде и проверяют, что каждый член виден отдельно. Это помогает не пропустить ни одно слагаемое при дальнейших вычислениях.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Приведение подобных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произведения объединяют, складывая подобные члены. Именно на этом шаге выражение становится короче, например (x+2) (x+3)=x^2+5x+6.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Попарное умножение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первого многочлена умножают на каждый член второго. Для двух двучленов получается четыре произведения, которые нужно записать без пропусков.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результата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 знаки, степени и порядок записи. Такой способ особенно полезен в формулах площадей и других задачах, где важно получить правильное преобразование.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операций с многочленами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какое действие выполняют с многочленом, по какому правилу это делается и какой получается результат. Во всех случаях важно внимательно следить за знаками и степенями.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операции сводятся к чётким алгоритмам: сначала работа со знаками, затем преобразование коэффициентов и степеней.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алгебры, 8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многочлена на одночлен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убеждаются, что каждый член многочлена делится на выбранный одночлен без остатка. Если хотя бы один член не подходит, преобразование в таком виде выполнять нельзя.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 членам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делят отдельно: коэффициенты делят между собой, а степени одинаковых букв вычитают по правилу деления степеней. Так выражение становится короче и удобнее для дальнейших действий.
</a:t>
            </a:r>
            <a:endParaRPr lang="en-US" sz="1333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(6x^2−9x)/3x первый член даёт 2x, а второй — 3. В результате получается 2x−3, что подтверждает правильность поэтапного деления.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полезен после вынесения общего множителя и при сокращении выражений. Он помогает быстрее упрощать записи и готовит к решению более сложных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упрощения выражений с многочленами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избежать ошибок в знаках, коэффициентах и степенях.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знаки при раскрытии скобок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перед скобками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знак «+», содержимое остаётся без изменений. Поэтому выражение +(a−b) превращается в a−b, а каждое слагаемое сохраняет свой знак.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скобками стоит «−», знаки внутри меняются на противоположные. В записи −(a−b) получается −a+b, и именно эта смена знаков чаще всего требует особого внимания.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выражение после разных операций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запись может стать короче, длиннее или сложнее по виду. Всё зависит от выбранной операции и количества раскрываемых скобок.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обычно упрощает выражение, а умножение чаще увеличивает его длину и число членов.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преобразования многочленов, 8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одного значения позволяет сравнить исходное и преобразованное выражения без длинных вычислений. Этот быстрый способ особенно полезен после раскрытия скобок и умножения многочленов.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приём проверки алгебраических преобразований, 8 класс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простого числа часто помогает быстро заметить ошибку в знаках или вычислениях.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895" y="1789450"/>
            <a:ext cx="17955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Сбившиеся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изменить знаки после минуса перед скобками. Такая ошибка сразу меняет весь результат, поэтому её удобно искать в первую очередь.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или раскрытии скобок иногда пропускают одно слагаемое. Чтобы этого не случилось, каждый член лучше отмечать отдельно и проверять по порядку.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неверно складывают или вычитают числовые коэффициенты. Если записывать вычисления по шагам, проще увидеть, где именно возникла неточность.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членах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и неподобные члены иногда объединяют без проверки буквенной части и степеней. Перед приведением подобных полезно сравнить каждую букву и её показатель.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степенях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степеней одинаковых букв можно перепутать правило. Аккуратная запись каждого действия помогает не потерять показатель и не приписать лишний.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многочленов в задачах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удобно использовать в формулах площади прямоугольника и составных фигур. Например, при сторонах x+3 и x+2 площадь записывается как (x+3) (x+2).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скорость и время путь выражают через произведение величин. Если одна из них записана в виде многочлена, то вся формула становится алгебраическим выражением.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расчёте цены нескольких одинаковых товаров многочлены помогают записать общую стоимость. Это удобно, когда количество и цена зависят от одной переменной.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часто встречаются в преобразовании формул. После раскрытия скобок и приведения подобных проще сравнивать разные записи одной и той же 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операции чаще встречаются в упражнениях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задания требуют сначала раскрыть скобки, а затем привести подобные члены. Именно эти шаги становятся основой для многих дальнейших преобразований.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базовые преобразования, потому что они нужны почти в каждом более сложном примере. Деление на одночлен встречается реже.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упражнений по алгебре, 8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Многочлены: основа алгебраических преобразований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Сложение, вычитание, умножение и деление многочленов подчиняются чётким правилам. Если внимательно следить за знаками, степенями и порядком действий, преобразования становятся понятными и надёжными.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2026-05-30T00:50:18Z</dcterms:created>
  <dcterms:modified xsi:type="dcterms:W3CDTF">2026-05-30T00:50:18Z</dcterms:modified>
</cp:coreProperties>
</file>