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 и мировое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 технологии перестроили мировую экономику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показала, как быстро наука, техника и производство могут менять мировую экономику и повседневную жизнь.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НТР, мировое хозяйство и научно-технический прогресс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НТР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Научно-техническая революция — это период, когда научные открытия очень быстро превращаются в новые технологии, товары и способы организации производства. Темпы изменений становятся особенно высокими.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экономики всех стран через торговлю, инвестиции, международные корпорации и разделение труда. Оно работает как единая система взаимных связей и зависимостей.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создаёт постоянное обновление техники, оборудования и методов управления. Именно он делает производство более продуктивным, а конкуренцию между странами — более острой.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НТР и мирового хозяйства определяет, кто получает доступ к технологиям, где возникают новые центры роста и почему одни страны усиливают влияние быстрее других.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НТР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нововведений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 изобретения начинают внедряться в экономику гораздо быстрее, чем раньше. Наука становится непосредственной производительной силой, а время между идеей и её практическим использованием сокращается.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доля машин, автоматических линий и программных систем, которые заменяют повторяющиеся операции человека. Это повышает точность, снижает брак и делает выпуск продукции более стабильным.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и 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появляются новые вещества, сплавы, полимеры и композиты, а также биотехнологии и цифровые решения. Они открывают доступ к более сложным и эффективным технологиям.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превращается в важнейший ресурс: данные передаются мгновенно, а решения принимаются на основе цифровых систем. Поэтому знания, квалификация и анализ становятся особенно ценными.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НТР и их экономический эффект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волна НТР расширяла экономические возможности стран и компаний, ускоряя обмен информацией и усложняя международные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электроники к цифровым платформам показывает, что влияние НТР усиливалось с каждой волной и становилось всё более глобальным.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содержанию темы; значения условные, для наглядного 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ИКТ в экономике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 реальном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системы управляют станками, складами и транспортными потоками, позволяя компаниям точнее планировать выпуск и быстрее реагировать на изменения спроса. Это особенно важно в массовом производстве.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обмен 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ИКТ сокращают время передачи данных между филиалами, поставщиками и клиентами. Благодаря этому решения принимаются быстрее, а координация между странами и регионами становится значительно проще.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становится более точной за счёт цифрового учёта, навигации и мониторинга грузов. Компании уменьшают потери, экономят ресурсы и лучше контролируют сроки доставки.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конкурентоспособность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электроники позволяет фирмам одновременно работать на нескольких рынках, строить международные цепочки поставок и снижать издержки управления. Это усиливает их конкурентоспособность.
</a:t>
            </a:r>
            <a:endParaRPr lang="en-US" sz="10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 роботизация труда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рутины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автоматизация снижает число рутинных операций, которые раньше выполнялись вручную. На предприятиях это освобождает работников от однообразных действий и повышает производительность.
</a:t>
            </a:r>
            <a:endParaRPr lang="en-US" sz="874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растёт спрос на специалистов, способных проектировать, настраивать и обслуживать технику. Особенно востребованы инженеры, программисты и сотрудники технической поддержки.
</a:t>
            </a:r>
            <a:endParaRPr lang="en-US" sz="904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изменения сильнее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изменения происходят там, где много повторяющихся процессов: в автомобилестроении, электронике, складской обработке и транспортной логистике. Здесь роботы работают быстрее и точнее человека.
</a:t>
            </a:r>
            <a:endParaRPr lang="en-US" sz="807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рынок труда смещается в сторону более сложных и квалифицированных задач. Работнику всё чаще требуется не только физический труд, но и умение учиться, анализировать и адаптироваться.
</a:t>
            </a:r>
            <a:endParaRPr lang="en-US" sz="8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материалы как фактор размещения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и надёжная энергия напрямую влияет на себестоимость продукции. Поэтому предприятия внимательно выбирают регионы, где есть выгодные условия снабжения топливом и электроэнергией.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создают новые производственные цепочки и стимулируют развитие сопутствующих отраслей. Они особенно важны там, где государство поддерживает переход к более чистой экономике.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Литий, композиты и современные полимеры нужны для аккумуляторов, транспорта, авиации и электроники. Такие материалы становятся основой новых отраслей и меняют требования к сырьевой базе.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заводов всё чаще зависит не только от ресурсов, но и от транспортной доступности, инженерной инфраструктуры и близости к рынкам. Это делает экономическую географию более гибкой.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лекарства часто начинается в одной стране, клинические испытания проходят в другой, а производство и продажа организуются на нескольких рынках сразу. Так формируется международная цепочка, где важны знания, патенты и доверие к науке.
</a:t>
            </a:r>
            <a:endParaRPr lang="en-US" sz="79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 диагностика особенно наглядно показывают глобальный характер отрасли. Для их создания нужны сложное оборудование, крупные инвестиции и кооперация лабораторий, университетов и фармацевтических компаний.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точной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Биоинженерия и генетическая диагностика расширяют возможности медицины, помогая точнее выявлять болезни и разрабатывать новые методы лечения. Однако такие технологии требуют высокой квалификации и строгого регулирования.
</a:t>
            </a:r>
            <a:endParaRPr lang="en-US" sz="79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науке, здоровье и технологиях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создаются технологии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идей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соединяются сильные университеты, венчурные инвестиции, развитая инфраструктура и спрос со стороны бизнеса. Такая среда ускоряет переход идей из лабораторий в реальные продукты и услуги.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науки и 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 и Бостон известны тесной связью между наукой, стартапами и крупными компаниями. В этих центрах технологии быстро проходят путь от исследования до коммерческого применения.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кластеры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Шэньчжэнь и Сеул показывают, как государственная поддержка, промышленная база и экспортные ориентиры помогают создавать сильные инновационные кластеры. Здесь особенно заметна роль инженерных кадров и производственных цепочек.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там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узлы формируются не случайно: им нужны кадры, капитал, транспорт, цифровая связь и устойчивый спрос. Поэтому география инноваций концентрируется в наиболее развитых и открытых регионах мира.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до глобальной продажи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ТНК распределяют этапы производства между странами, сокращая издержки и ускоряя выпуск продукции.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стран в мировой экономике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в эпоху НТР становится глубже и сложнее: страны занимают разные звенья одной производственной цепочки.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повышает эффективность, но закрепляет неравенство: одни страны контролируют технологии и прибыль, другие зависят от экспорта сырья или сборочных операций.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географии и мировой экономики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занятости в развитых экономиках приходится на сферу услуг.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в сфере услуг в развитых экономиках стала доминирующей, что отражает переход к экономике знаний и высокой добавленной стоимости.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 Development Indicators; OECD — обобщённые данные по структуре занятости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высокотехнологичной продукции в торговле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Высокотехнологичные товары быстрее меняют состав мировой торговли, потому что их выпуск зависит от исследований, стандартов и международной кооперации.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 международном обмене играют сложные и наукоёмкие товары, поэтому доступ на эти рынки требует капитала, компетенций и соответствия стандартам.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WTO, OECD и UNCTAD; оценочные доли по категориям высокотехнологичной продукции
</a:t>
            </a:r>
            <a:endParaRPr lang="en-US" sz="9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разрыва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быстрым сетям, цифровым сервисам и образовательным платформам определяет, насколько страна может участвовать в современной экономике. Там, где интернет слабее, медленнее растут бизнес, наука и государственные услуги.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 формирует инженеров, программистов и исследователей. Если подготовка кадров отстаёт, экономика дольше остаётся сырьевой или сборочной и хуже осваивает сложные технологии.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Патенты, лаборатории и корпоративные исследования позволяют создавать собственные решения, а не только покупать готовые. Именно это определяет долю страны в прибыли от новых технологий.
</a:t>
            </a:r>
            <a:endParaRPr lang="en-US" sz="117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оборудование, роботизация и автоматизированные линии повышают производительность. Без обновления фондов страна рискует закрепиться в роли поставщика сырья и дешёвой рабочей силы.
</a:t>
            </a:r>
            <a:endParaRPr lang="en-US" sz="11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риски НТР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усиливает уязвимость к утечкам данных, кибератакам и сбоям сетей. Для компаний и государств это означает необходимость защиты информации и резервных систем.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энергопотребления, электронные отходы и добыча редких металлов увеличивают нагрузку на природу. Технологический прогресс требует не только эффективности, но и экологической ответственности.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программы заменяют часть рутинных профессий, особенно там, где работа легко стандартизируется. Это повышает спрос на переобучение и гибкость на рынке труда.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технологий делает навыки быстро устаревающими. Человеку приходится учиться всю жизнь, чтобы сохранять конкурентоспособность и адаптироваться к новым требованиям.
</a:t>
            </a:r>
            <a:endParaRPr lang="en-US" sz="10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НТР идёт быстрее всего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наука и стартапы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инновации поддерживают университеты, венчурные фонды и крупные корпорации. Здесь особенно заметны кластеры вокруг Кремниевой долины и Бостона, где наука быстро превращается в коммерческие решения.
</a:t>
            </a:r>
            <a:endParaRPr lang="en-US" sz="86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индустриальный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технологический рост опирается на экспортную промышленность, мощную логистику и дисциплину производственных цепочек. Китай, Республика Корея и Япония сочетают массовое производство с быстрым внедрением новых технологий.
</a:t>
            </a:r>
            <a:endParaRPr lang="en-US" sz="793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кооперация и 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делает ставку на исследования, инженерные школы и высокие стандарты качества. Развитая инфраструктура и кооперация между странами региона помогают внедрять сложные технологии в промышленность и транспорт.
</a:t>
            </a:r>
            <a:endParaRPr lang="en-US" sz="79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для человека будущего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 исчезающие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профессий исчезает, потому что повторяющиеся операции легче поручить машинам и программам. Зато растёт спрос на специалистов, умеющих анализировать данные, работать с технологиями и быстро адаптироваться.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становится такой же базовой, как умение читать и писать. Без неё сложно пользоваться сервисами, искать информацию, учиться и безопасно работать в сети.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помогает отличать проверенные сведения от ошибок и манипуляций. В условиях избытка информации это особенно важно для учёбы, общения и принятия решений.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 протяжении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всё чаще становится непрерывным процессом, а не только школьным этапом. Чем быстрее меняются технологии, тем важнее готовность учиться, сотрудничать и осваивать новые навыки.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 технологическому развитию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Инвестиции в науку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университеты, исследовательские центры и гранты позволяет создавать собственные разработки, а не зависеть только от импорта технологий.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и 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школ, колледжей и вузов вместе с цифровой инфраструктурой готовит кадры для современной экономики и расширяет доступ к качественному обучению.
</a:t>
            </a:r>
            <a:endParaRPr lang="en-US" sz="1472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Кооперация и 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международных проектов, транспортных коридоров и высокотехнологичных отраслей помогает странам входить в глобальные цепочки добавленной стоимости на более выгодных условиях.
</a:t>
            </a:r>
            <a:endParaRPr lang="en-US" sz="13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НТР меняет 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НТР меняет мировое хозяйство не только ускорением производства, но и перераспределением влияния: выигрывают те, кто инвестирует в науку, образование и инновации, а не только в ресурсы и масштабы.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2026-07-27T03:11:23Z</dcterms:created>
  <dcterms:modified xsi:type="dcterms:W3CDTF">2026-07-27T03:11:23Z</dcterms:modified>
</cp:coreProperties>
</file>